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256" r:id="rId2"/>
    <p:sldId id="257" r:id="rId3"/>
    <p:sldId id="266" r:id="rId4"/>
    <p:sldId id="264" r:id="rId5"/>
    <p:sldId id="282" r:id="rId6"/>
    <p:sldId id="263" r:id="rId7"/>
    <p:sldId id="258" r:id="rId8"/>
    <p:sldId id="283" r:id="rId9"/>
    <p:sldId id="259" r:id="rId10"/>
    <p:sldId id="287" r:id="rId11"/>
    <p:sldId id="299" r:id="rId12"/>
    <p:sldId id="297" r:id="rId13"/>
    <p:sldId id="275" r:id="rId14"/>
    <p:sldId id="261" r:id="rId15"/>
    <p:sldId id="262" r:id="rId16"/>
    <p:sldId id="298" r:id="rId17"/>
    <p:sldId id="269" r:id="rId18"/>
    <p:sldId id="274" r:id="rId19"/>
    <p:sldId id="273" r:id="rId20"/>
    <p:sldId id="292" r:id="rId21"/>
    <p:sldId id="293" r:id="rId22"/>
    <p:sldId id="290" r:id="rId23"/>
    <p:sldId id="271" r:id="rId24"/>
    <p:sldId id="270" r:id="rId25"/>
    <p:sldId id="276" r:id="rId26"/>
    <p:sldId id="295" r:id="rId27"/>
    <p:sldId id="272" r:id="rId28"/>
    <p:sldId id="289" r:id="rId29"/>
    <p:sldId id="281" r:id="rId30"/>
    <p:sldId id="279" r:id="rId31"/>
    <p:sldId id="278" r:id="rId32"/>
    <p:sldId id="27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Corbellini" initials="DC" lastIdx="5" clrIdx="0">
    <p:extLst>
      <p:ext uri="{19B8F6BF-5375-455C-9EA6-DF929625EA0E}">
        <p15:presenceInfo xmlns:p15="http://schemas.microsoft.com/office/powerpoint/2012/main" userId="96206764c40c83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0C6830-6347-439C-A30D-E4184ABF790B}" v="80" dt="2020-02-13T01:32:00.406"/>
    <p1510:client id="{56A4B3CE-93EE-43E6-A92B-4ACD40475BB1}" v="34" dt="2020-02-13T03:59:11.362"/>
    <p1510:client id="{58B0A1BD-D27E-478B-BFA3-61492A0B0468}" v="1152" dt="2020-02-13T03:17:05.985"/>
    <p1510:client id="{69924A56-EC83-432A-99EB-D8029D8B77CD}" v="10" dt="2020-02-13T05:14:41.590"/>
    <p1510:client id="{9966ECF5-6A20-481E-90C8-9CFD5F1EAA93}" v="1742" dt="2020-02-13T05:26:21.127"/>
    <p1510:client id="{B39518D8-BC6F-43CB-9698-D70C20433692}" v="74" dt="2020-02-13T05:13:05.385"/>
    <p1510:client id="{C0E7371E-229F-4BC9-9C5A-68F5DE681748}" v="1838" dt="2020-02-13T04:58:39.655"/>
    <p1510:client id="{DB8272C6-52CE-4DE4-B118-0267AE8D1DE1}" v="319" dt="2020-02-12T23:10:50.301"/>
    <p1510:client id="{E406B043-9851-4F68-9819-96B3D03ED982}" v="1165" dt="2020-02-13T05:21:24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Progress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Prototype</c:v>
                </c:pt>
                <c:pt idx="2">
                  <c:v>Testing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61</c:v>
                </c:pt>
                <c:pt idx="1">
                  <c:v>40</c:v>
                </c:pt>
                <c:pt idx="2">
                  <c:v>40</c:v>
                </c:pt>
                <c:pt idx="3">
                  <c:v>75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53-4D50-BF10-850AA9D0C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403824"/>
        <c:axId val="712366352"/>
      </c:barChart>
      <c:catAx>
        <c:axId val="46740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366352"/>
        <c:crosses val="autoZero"/>
        <c:auto val="1"/>
        <c:lblAlgn val="ctr"/>
        <c:lblOffset val="100"/>
        <c:noMultiLvlLbl val="0"/>
      </c:catAx>
      <c:valAx>
        <c:axId val="712366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40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1T17:21:54.456" idx="2">
    <p:pos x="10" y="10"/>
    <p:text>Motor Weak af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4C6565-9427-4BE4-89BA-910268E4589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AF5194F-AB45-4C50-97A9-464FE9BA43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Cheaper alternative for solar farm landscape maintenance</a:t>
          </a:r>
        </a:p>
      </dgm:t>
    </dgm:pt>
    <dgm:pt modelId="{1D7EB31F-3AF7-4DD2-84BB-0B1459D7E281}" type="parTrans" cxnId="{AF0735E0-ADAB-4D19-8C52-4D0DEA97E4FB}">
      <dgm:prSet/>
      <dgm:spPr/>
      <dgm:t>
        <a:bodyPr/>
        <a:lstStyle/>
        <a:p>
          <a:endParaRPr lang="en-US"/>
        </a:p>
      </dgm:t>
    </dgm:pt>
    <dgm:pt modelId="{1AB265E3-F078-47C4-9A01-6B45399C08BC}" type="sibTrans" cxnId="{AF0735E0-ADAB-4D19-8C52-4D0DEA97E4FB}">
      <dgm:prSet/>
      <dgm:spPr/>
      <dgm:t>
        <a:bodyPr/>
        <a:lstStyle/>
        <a:p>
          <a:endParaRPr lang="en-US"/>
        </a:p>
      </dgm:t>
    </dgm:pt>
    <dgm:pt modelId="{DF335E69-2A09-47A2-93ED-EDEFA659B7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Demonstrate knowledge gain from years of studying engineering</a:t>
          </a:r>
        </a:p>
      </dgm:t>
    </dgm:pt>
    <dgm:pt modelId="{88289624-2A31-4A57-B807-CDE012920CFE}" type="parTrans" cxnId="{8765882D-A45A-4A1C-B084-9C2054A978A1}">
      <dgm:prSet/>
      <dgm:spPr/>
      <dgm:t>
        <a:bodyPr/>
        <a:lstStyle/>
        <a:p>
          <a:endParaRPr lang="en-US"/>
        </a:p>
      </dgm:t>
    </dgm:pt>
    <dgm:pt modelId="{7C89DD5D-349D-402A-989C-3857FA97C652}" type="sibTrans" cxnId="{8765882D-A45A-4A1C-B084-9C2054A978A1}">
      <dgm:prSet/>
      <dgm:spPr/>
      <dgm:t>
        <a:bodyPr/>
        <a:lstStyle/>
        <a:p>
          <a:endParaRPr lang="en-US"/>
        </a:p>
      </dgm:t>
    </dgm:pt>
    <dgm:pt modelId="{35892799-147E-463F-B5D7-EA27F5BA6B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Project provides the opportunity to work with engineers of other disciplines</a:t>
          </a:r>
        </a:p>
      </dgm:t>
    </dgm:pt>
    <dgm:pt modelId="{1930B6F1-BEC1-49BF-B638-A0969B0EE380}" type="parTrans" cxnId="{4221EDEF-EC7F-4F8B-B1BE-C8CC346657B7}">
      <dgm:prSet/>
      <dgm:spPr/>
      <dgm:t>
        <a:bodyPr/>
        <a:lstStyle/>
        <a:p>
          <a:endParaRPr lang="en-US"/>
        </a:p>
      </dgm:t>
    </dgm:pt>
    <dgm:pt modelId="{D3665D56-4C94-49D3-A316-6F34025555DA}" type="sibTrans" cxnId="{4221EDEF-EC7F-4F8B-B1BE-C8CC346657B7}">
      <dgm:prSet/>
      <dgm:spPr/>
      <dgm:t>
        <a:bodyPr/>
        <a:lstStyle/>
        <a:p>
          <a:endParaRPr lang="en-US"/>
        </a:p>
      </dgm:t>
    </dgm:pt>
    <dgm:pt modelId="{4A0A3F63-9C57-47EE-8F63-996516B925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Wanted to have work experience with an autonomous project</a:t>
          </a:r>
        </a:p>
      </dgm:t>
    </dgm:pt>
    <dgm:pt modelId="{E479B454-4230-44BC-8095-13E6863F63B6}" type="parTrans" cxnId="{6DD0C585-5768-4F92-8F6D-4B766FB2BBDA}">
      <dgm:prSet/>
      <dgm:spPr/>
      <dgm:t>
        <a:bodyPr/>
        <a:lstStyle/>
        <a:p>
          <a:endParaRPr lang="en-US"/>
        </a:p>
      </dgm:t>
    </dgm:pt>
    <dgm:pt modelId="{86538BA1-346F-4097-8B35-9B4143E0B7EF}" type="sibTrans" cxnId="{6DD0C585-5768-4F92-8F6D-4B766FB2BBDA}">
      <dgm:prSet/>
      <dgm:spPr/>
      <dgm:t>
        <a:bodyPr/>
        <a:lstStyle/>
        <a:p>
          <a:endParaRPr lang="en-US"/>
        </a:p>
      </dgm:t>
    </dgm:pt>
    <dgm:pt modelId="{9085C2DF-442C-4B65-AFB9-E893C337A8C6}" type="pres">
      <dgm:prSet presAssocID="{AC4C6565-9427-4BE4-89BA-910268E4589E}" presName="root" presStyleCnt="0">
        <dgm:presLayoutVars>
          <dgm:dir/>
          <dgm:resizeHandles val="exact"/>
        </dgm:presLayoutVars>
      </dgm:prSet>
      <dgm:spPr/>
    </dgm:pt>
    <dgm:pt modelId="{3ACDF27E-8F5D-45DA-B862-9B5FE94C3C67}" type="pres">
      <dgm:prSet presAssocID="{AAF5194F-AB45-4C50-97A9-464FE9BA43BE}" presName="compNode" presStyleCnt="0"/>
      <dgm:spPr/>
    </dgm:pt>
    <dgm:pt modelId="{2E866264-DC5F-4484-8B36-1F93E3B5CADF}" type="pres">
      <dgm:prSet presAssocID="{AAF5194F-AB45-4C50-97A9-464FE9BA43BE}" presName="bgRect" presStyleLbl="bgShp" presStyleIdx="0" presStyleCnt="4"/>
      <dgm:spPr/>
    </dgm:pt>
    <dgm:pt modelId="{94252AF6-9320-4069-9F46-1AF27DB6F4A8}" type="pres">
      <dgm:prSet presAssocID="{AAF5194F-AB45-4C50-97A9-464FE9BA43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99D97372-EFAB-4ADD-9F04-6D7D01E7E398}" type="pres">
      <dgm:prSet presAssocID="{AAF5194F-AB45-4C50-97A9-464FE9BA43BE}" presName="spaceRect" presStyleCnt="0"/>
      <dgm:spPr/>
    </dgm:pt>
    <dgm:pt modelId="{8F7D9D52-E9B4-4EAD-AE22-21098329D299}" type="pres">
      <dgm:prSet presAssocID="{AAF5194F-AB45-4C50-97A9-464FE9BA43BE}" presName="parTx" presStyleLbl="revTx" presStyleIdx="0" presStyleCnt="4">
        <dgm:presLayoutVars>
          <dgm:chMax val="0"/>
          <dgm:chPref val="0"/>
        </dgm:presLayoutVars>
      </dgm:prSet>
      <dgm:spPr/>
    </dgm:pt>
    <dgm:pt modelId="{0EF9C1EC-8F06-4EDC-BCE6-B84337520A33}" type="pres">
      <dgm:prSet presAssocID="{1AB265E3-F078-47C4-9A01-6B45399C08BC}" presName="sibTrans" presStyleCnt="0"/>
      <dgm:spPr/>
    </dgm:pt>
    <dgm:pt modelId="{B0B10334-A7AE-414A-8FDB-8467C358E631}" type="pres">
      <dgm:prSet presAssocID="{DF335E69-2A09-47A2-93ED-EDEFA659B7E3}" presName="compNode" presStyleCnt="0"/>
      <dgm:spPr/>
    </dgm:pt>
    <dgm:pt modelId="{0DAC5164-25DB-4367-B4BE-FA1AFEDFD04B}" type="pres">
      <dgm:prSet presAssocID="{DF335E69-2A09-47A2-93ED-EDEFA659B7E3}" presName="bgRect" presStyleLbl="bgShp" presStyleIdx="1" presStyleCnt="4"/>
      <dgm:spPr/>
    </dgm:pt>
    <dgm:pt modelId="{60B928A4-966B-4D0A-A1C1-2470CBC690CB}" type="pres">
      <dgm:prSet presAssocID="{DF335E69-2A09-47A2-93ED-EDEFA659B7E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87A0261-C0BF-40B8-83F3-893E514A4226}" type="pres">
      <dgm:prSet presAssocID="{DF335E69-2A09-47A2-93ED-EDEFA659B7E3}" presName="spaceRect" presStyleCnt="0"/>
      <dgm:spPr/>
    </dgm:pt>
    <dgm:pt modelId="{8CFC8A3E-39A6-427A-8D0B-4808C9BE492B}" type="pres">
      <dgm:prSet presAssocID="{DF335E69-2A09-47A2-93ED-EDEFA659B7E3}" presName="parTx" presStyleLbl="revTx" presStyleIdx="1" presStyleCnt="4">
        <dgm:presLayoutVars>
          <dgm:chMax val="0"/>
          <dgm:chPref val="0"/>
        </dgm:presLayoutVars>
      </dgm:prSet>
      <dgm:spPr/>
    </dgm:pt>
    <dgm:pt modelId="{FC6FE6D8-74C1-4BD4-A206-967CC0FCF1CB}" type="pres">
      <dgm:prSet presAssocID="{7C89DD5D-349D-402A-989C-3857FA97C652}" presName="sibTrans" presStyleCnt="0"/>
      <dgm:spPr/>
    </dgm:pt>
    <dgm:pt modelId="{5B14157D-355E-40CD-89B6-6FE15B1E3799}" type="pres">
      <dgm:prSet presAssocID="{35892799-147E-463F-B5D7-EA27F5BA6B1B}" presName="compNode" presStyleCnt="0"/>
      <dgm:spPr/>
    </dgm:pt>
    <dgm:pt modelId="{3A90E858-1D04-425F-8565-C0D9A67C141C}" type="pres">
      <dgm:prSet presAssocID="{35892799-147E-463F-B5D7-EA27F5BA6B1B}" presName="bgRect" presStyleLbl="bgShp" presStyleIdx="2" presStyleCnt="4"/>
      <dgm:spPr/>
    </dgm:pt>
    <dgm:pt modelId="{592269F2-99E0-4F79-B432-D089F3CB4382}" type="pres">
      <dgm:prSet presAssocID="{35892799-147E-463F-B5D7-EA27F5BA6B1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3A7EC92B-245C-440A-B9B7-E16CD799DD9D}" type="pres">
      <dgm:prSet presAssocID="{35892799-147E-463F-B5D7-EA27F5BA6B1B}" presName="spaceRect" presStyleCnt="0"/>
      <dgm:spPr/>
    </dgm:pt>
    <dgm:pt modelId="{6706DF60-3675-4A35-9D2B-32C5A4DE1683}" type="pres">
      <dgm:prSet presAssocID="{35892799-147E-463F-B5D7-EA27F5BA6B1B}" presName="parTx" presStyleLbl="revTx" presStyleIdx="2" presStyleCnt="4">
        <dgm:presLayoutVars>
          <dgm:chMax val="0"/>
          <dgm:chPref val="0"/>
        </dgm:presLayoutVars>
      </dgm:prSet>
      <dgm:spPr/>
    </dgm:pt>
    <dgm:pt modelId="{B3FC4F7A-5EC3-41D9-A751-F3FE8B228917}" type="pres">
      <dgm:prSet presAssocID="{D3665D56-4C94-49D3-A316-6F34025555DA}" presName="sibTrans" presStyleCnt="0"/>
      <dgm:spPr/>
    </dgm:pt>
    <dgm:pt modelId="{4D993BD6-35B5-481C-B6FB-B106A1C5E569}" type="pres">
      <dgm:prSet presAssocID="{4A0A3F63-9C57-47EE-8F63-996516B925EF}" presName="compNode" presStyleCnt="0"/>
      <dgm:spPr/>
    </dgm:pt>
    <dgm:pt modelId="{0E80DCB1-91A5-4EA8-B19B-D242674622DB}" type="pres">
      <dgm:prSet presAssocID="{4A0A3F63-9C57-47EE-8F63-996516B925EF}" presName="bgRect" presStyleLbl="bgShp" presStyleIdx="3" presStyleCnt="4"/>
      <dgm:spPr/>
    </dgm:pt>
    <dgm:pt modelId="{34082BD1-2407-4948-9837-A58930D46F9E}" type="pres">
      <dgm:prSet presAssocID="{4A0A3F63-9C57-47EE-8F63-996516B925E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728175FF-4F66-46D0-BE46-5750E6BA6E6E}" type="pres">
      <dgm:prSet presAssocID="{4A0A3F63-9C57-47EE-8F63-996516B925EF}" presName="spaceRect" presStyleCnt="0"/>
      <dgm:spPr/>
    </dgm:pt>
    <dgm:pt modelId="{C3C49B18-839C-4E98-9D0E-2B2CEF776F50}" type="pres">
      <dgm:prSet presAssocID="{4A0A3F63-9C57-47EE-8F63-996516B925E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765882D-A45A-4A1C-B084-9C2054A978A1}" srcId="{AC4C6565-9427-4BE4-89BA-910268E4589E}" destId="{DF335E69-2A09-47A2-93ED-EDEFA659B7E3}" srcOrd="1" destOrd="0" parTransId="{88289624-2A31-4A57-B807-CDE012920CFE}" sibTransId="{7C89DD5D-349D-402A-989C-3857FA97C652}"/>
    <dgm:cxn modelId="{B6D84837-548E-4DAA-8FF7-24CA92AB1C23}" type="presOf" srcId="{AC4C6565-9427-4BE4-89BA-910268E4589E}" destId="{9085C2DF-442C-4B65-AFB9-E893C337A8C6}" srcOrd="0" destOrd="0" presId="urn:microsoft.com/office/officeart/2018/2/layout/IconVerticalSolidList"/>
    <dgm:cxn modelId="{0BE6976F-4D34-4228-8093-01B397943F4A}" type="presOf" srcId="{DF335E69-2A09-47A2-93ED-EDEFA659B7E3}" destId="{8CFC8A3E-39A6-427A-8D0B-4808C9BE492B}" srcOrd="0" destOrd="0" presId="urn:microsoft.com/office/officeart/2018/2/layout/IconVerticalSolidList"/>
    <dgm:cxn modelId="{B2220556-4BE4-4554-8F28-CEBEA01D0465}" type="presOf" srcId="{35892799-147E-463F-B5D7-EA27F5BA6B1B}" destId="{6706DF60-3675-4A35-9D2B-32C5A4DE1683}" srcOrd="0" destOrd="0" presId="urn:microsoft.com/office/officeart/2018/2/layout/IconVerticalSolidList"/>
    <dgm:cxn modelId="{6DD0C585-5768-4F92-8F6D-4B766FB2BBDA}" srcId="{AC4C6565-9427-4BE4-89BA-910268E4589E}" destId="{4A0A3F63-9C57-47EE-8F63-996516B925EF}" srcOrd="3" destOrd="0" parTransId="{E479B454-4230-44BC-8095-13E6863F63B6}" sibTransId="{86538BA1-346F-4097-8B35-9B4143E0B7EF}"/>
    <dgm:cxn modelId="{C9B7BE87-25C9-4CD5-8BAD-95A231DD1370}" type="presOf" srcId="{AAF5194F-AB45-4C50-97A9-464FE9BA43BE}" destId="{8F7D9D52-E9B4-4EAD-AE22-21098329D299}" srcOrd="0" destOrd="0" presId="urn:microsoft.com/office/officeart/2018/2/layout/IconVerticalSolidList"/>
    <dgm:cxn modelId="{AF0735E0-ADAB-4D19-8C52-4D0DEA97E4FB}" srcId="{AC4C6565-9427-4BE4-89BA-910268E4589E}" destId="{AAF5194F-AB45-4C50-97A9-464FE9BA43BE}" srcOrd="0" destOrd="0" parTransId="{1D7EB31F-3AF7-4DD2-84BB-0B1459D7E281}" sibTransId="{1AB265E3-F078-47C4-9A01-6B45399C08BC}"/>
    <dgm:cxn modelId="{61D083EC-A95F-44DA-9A3F-2F575126207B}" type="presOf" srcId="{4A0A3F63-9C57-47EE-8F63-996516B925EF}" destId="{C3C49B18-839C-4E98-9D0E-2B2CEF776F50}" srcOrd="0" destOrd="0" presId="urn:microsoft.com/office/officeart/2018/2/layout/IconVerticalSolidList"/>
    <dgm:cxn modelId="{4221EDEF-EC7F-4F8B-B1BE-C8CC346657B7}" srcId="{AC4C6565-9427-4BE4-89BA-910268E4589E}" destId="{35892799-147E-463F-B5D7-EA27F5BA6B1B}" srcOrd="2" destOrd="0" parTransId="{1930B6F1-BEC1-49BF-B638-A0969B0EE380}" sibTransId="{D3665D56-4C94-49D3-A316-6F34025555DA}"/>
    <dgm:cxn modelId="{634536AF-835C-4C2F-B4CF-8242411D2477}" type="presParOf" srcId="{9085C2DF-442C-4B65-AFB9-E893C337A8C6}" destId="{3ACDF27E-8F5D-45DA-B862-9B5FE94C3C67}" srcOrd="0" destOrd="0" presId="urn:microsoft.com/office/officeart/2018/2/layout/IconVerticalSolidList"/>
    <dgm:cxn modelId="{B137791C-9BC4-4172-BC42-E43250582083}" type="presParOf" srcId="{3ACDF27E-8F5D-45DA-B862-9B5FE94C3C67}" destId="{2E866264-DC5F-4484-8B36-1F93E3B5CADF}" srcOrd="0" destOrd="0" presId="urn:microsoft.com/office/officeart/2018/2/layout/IconVerticalSolidList"/>
    <dgm:cxn modelId="{A43C8A07-BC5F-4B39-BEA2-CDCDECE8CBDF}" type="presParOf" srcId="{3ACDF27E-8F5D-45DA-B862-9B5FE94C3C67}" destId="{94252AF6-9320-4069-9F46-1AF27DB6F4A8}" srcOrd="1" destOrd="0" presId="urn:microsoft.com/office/officeart/2018/2/layout/IconVerticalSolidList"/>
    <dgm:cxn modelId="{22FD06B6-DF3D-4AD4-880E-C12E6B1CAFF6}" type="presParOf" srcId="{3ACDF27E-8F5D-45DA-B862-9B5FE94C3C67}" destId="{99D97372-EFAB-4ADD-9F04-6D7D01E7E398}" srcOrd="2" destOrd="0" presId="urn:microsoft.com/office/officeart/2018/2/layout/IconVerticalSolidList"/>
    <dgm:cxn modelId="{8DDE6780-3B47-487A-A6E6-940275D95230}" type="presParOf" srcId="{3ACDF27E-8F5D-45DA-B862-9B5FE94C3C67}" destId="{8F7D9D52-E9B4-4EAD-AE22-21098329D299}" srcOrd="3" destOrd="0" presId="urn:microsoft.com/office/officeart/2018/2/layout/IconVerticalSolidList"/>
    <dgm:cxn modelId="{3F55592C-998C-4C08-92C4-7271EFF87C02}" type="presParOf" srcId="{9085C2DF-442C-4B65-AFB9-E893C337A8C6}" destId="{0EF9C1EC-8F06-4EDC-BCE6-B84337520A33}" srcOrd="1" destOrd="0" presId="urn:microsoft.com/office/officeart/2018/2/layout/IconVerticalSolidList"/>
    <dgm:cxn modelId="{3EDDE611-8501-430D-AF73-CFA39509C64E}" type="presParOf" srcId="{9085C2DF-442C-4B65-AFB9-E893C337A8C6}" destId="{B0B10334-A7AE-414A-8FDB-8467C358E631}" srcOrd="2" destOrd="0" presId="urn:microsoft.com/office/officeart/2018/2/layout/IconVerticalSolidList"/>
    <dgm:cxn modelId="{703FE78E-1B4D-4364-8B07-6E00A738D919}" type="presParOf" srcId="{B0B10334-A7AE-414A-8FDB-8467C358E631}" destId="{0DAC5164-25DB-4367-B4BE-FA1AFEDFD04B}" srcOrd="0" destOrd="0" presId="urn:microsoft.com/office/officeart/2018/2/layout/IconVerticalSolidList"/>
    <dgm:cxn modelId="{D1D38458-2A29-44A4-8526-14D695334C6C}" type="presParOf" srcId="{B0B10334-A7AE-414A-8FDB-8467C358E631}" destId="{60B928A4-966B-4D0A-A1C1-2470CBC690CB}" srcOrd="1" destOrd="0" presId="urn:microsoft.com/office/officeart/2018/2/layout/IconVerticalSolidList"/>
    <dgm:cxn modelId="{54464B63-D6C7-4691-94D5-11912FE8C65B}" type="presParOf" srcId="{B0B10334-A7AE-414A-8FDB-8467C358E631}" destId="{787A0261-C0BF-40B8-83F3-893E514A4226}" srcOrd="2" destOrd="0" presId="urn:microsoft.com/office/officeart/2018/2/layout/IconVerticalSolidList"/>
    <dgm:cxn modelId="{9F318E04-95BB-44CA-AB95-B306ED6BB7AC}" type="presParOf" srcId="{B0B10334-A7AE-414A-8FDB-8467C358E631}" destId="{8CFC8A3E-39A6-427A-8D0B-4808C9BE492B}" srcOrd="3" destOrd="0" presId="urn:microsoft.com/office/officeart/2018/2/layout/IconVerticalSolidList"/>
    <dgm:cxn modelId="{7C5821D9-0F1B-43CA-8E02-2FBF5367ECCE}" type="presParOf" srcId="{9085C2DF-442C-4B65-AFB9-E893C337A8C6}" destId="{FC6FE6D8-74C1-4BD4-A206-967CC0FCF1CB}" srcOrd="3" destOrd="0" presId="urn:microsoft.com/office/officeart/2018/2/layout/IconVerticalSolidList"/>
    <dgm:cxn modelId="{A2C7235A-E1D5-4B53-A47B-9D4B2C3ED39F}" type="presParOf" srcId="{9085C2DF-442C-4B65-AFB9-E893C337A8C6}" destId="{5B14157D-355E-40CD-89B6-6FE15B1E3799}" srcOrd="4" destOrd="0" presId="urn:microsoft.com/office/officeart/2018/2/layout/IconVerticalSolidList"/>
    <dgm:cxn modelId="{8C697E3A-B62F-477F-A788-95B75C81D584}" type="presParOf" srcId="{5B14157D-355E-40CD-89B6-6FE15B1E3799}" destId="{3A90E858-1D04-425F-8565-C0D9A67C141C}" srcOrd="0" destOrd="0" presId="urn:microsoft.com/office/officeart/2018/2/layout/IconVerticalSolidList"/>
    <dgm:cxn modelId="{D80E2C6B-6F43-4641-A8AB-382D6A2B6BF4}" type="presParOf" srcId="{5B14157D-355E-40CD-89B6-6FE15B1E3799}" destId="{592269F2-99E0-4F79-B432-D089F3CB4382}" srcOrd="1" destOrd="0" presId="urn:microsoft.com/office/officeart/2018/2/layout/IconVerticalSolidList"/>
    <dgm:cxn modelId="{C9B30944-2980-4AEC-9989-BDB63E6F6A18}" type="presParOf" srcId="{5B14157D-355E-40CD-89B6-6FE15B1E3799}" destId="{3A7EC92B-245C-440A-B9B7-E16CD799DD9D}" srcOrd="2" destOrd="0" presId="urn:microsoft.com/office/officeart/2018/2/layout/IconVerticalSolidList"/>
    <dgm:cxn modelId="{FAA5069C-70FF-4565-99B3-5EE0D2DF090D}" type="presParOf" srcId="{5B14157D-355E-40CD-89B6-6FE15B1E3799}" destId="{6706DF60-3675-4A35-9D2B-32C5A4DE1683}" srcOrd="3" destOrd="0" presId="urn:microsoft.com/office/officeart/2018/2/layout/IconVerticalSolidList"/>
    <dgm:cxn modelId="{86EC6D70-8BAC-4D9C-8882-7C26BA809EFA}" type="presParOf" srcId="{9085C2DF-442C-4B65-AFB9-E893C337A8C6}" destId="{B3FC4F7A-5EC3-41D9-A751-F3FE8B228917}" srcOrd="5" destOrd="0" presId="urn:microsoft.com/office/officeart/2018/2/layout/IconVerticalSolidList"/>
    <dgm:cxn modelId="{6718A92E-B99F-463C-A737-4E20D03BA1B6}" type="presParOf" srcId="{9085C2DF-442C-4B65-AFB9-E893C337A8C6}" destId="{4D993BD6-35B5-481C-B6FB-B106A1C5E569}" srcOrd="6" destOrd="0" presId="urn:microsoft.com/office/officeart/2018/2/layout/IconVerticalSolidList"/>
    <dgm:cxn modelId="{6F3D8F90-9781-4FE3-ABE6-634FBD97F3AE}" type="presParOf" srcId="{4D993BD6-35B5-481C-B6FB-B106A1C5E569}" destId="{0E80DCB1-91A5-4EA8-B19B-D242674622DB}" srcOrd="0" destOrd="0" presId="urn:microsoft.com/office/officeart/2018/2/layout/IconVerticalSolidList"/>
    <dgm:cxn modelId="{3957ECA5-B002-44F8-9F0C-B148BA491331}" type="presParOf" srcId="{4D993BD6-35B5-481C-B6FB-B106A1C5E569}" destId="{34082BD1-2407-4948-9837-A58930D46F9E}" srcOrd="1" destOrd="0" presId="urn:microsoft.com/office/officeart/2018/2/layout/IconVerticalSolidList"/>
    <dgm:cxn modelId="{469636E9-170F-4A49-85D7-5472754A3A09}" type="presParOf" srcId="{4D993BD6-35B5-481C-B6FB-B106A1C5E569}" destId="{728175FF-4F66-46D0-BE46-5750E6BA6E6E}" srcOrd="2" destOrd="0" presId="urn:microsoft.com/office/officeart/2018/2/layout/IconVerticalSolidList"/>
    <dgm:cxn modelId="{494C99F3-BE0B-47CF-853E-62A81C3786DA}" type="presParOf" srcId="{4D993BD6-35B5-481C-B6FB-B106A1C5E569}" destId="{C3C49B18-839C-4E98-9D0E-2B2CEF776F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458D92-4B66-4FE3-83A6-2FAE9779993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BC8AAB0-F029-4563-A13F-488A62B402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Expenses from paying workers to cut the grass around and under the solar panels</a:t>
          </a:r>
        </a:p>
      </dgm:t>
    </dgm:pt>
    <dgm:pt modelId="{8AF0FB11-4D64-4AED-A6E5-DB376E4F2B0D}" type="parTrans" cxnId="{F200A1E3-DCBA-40BB-9261-172CD584266B}">
      <dgm:prSet/>
      <dgm:spPr/>
      <dgm:t>
        <a:bodyPr/>
        <a:lstStyle/>
        <a:p>
          <a:endParaRPr lang="en-US"/>
        </a:p>
      </dgm:t>
    </dgm:pt>
    <dgm:pt modelId="{AEE9E5F4-C689-437D-8071-71AD5035BF1B}" type="sibTrans" cxnId="{F200A1E3-DCBA-40BB-9261-172CD584266B}">
      <dgm:prSet/>
      <dgm:spPr/>
      <dgm:t>
        <a:bodyPr/>
        <a:lstStyle/>
        <a:p>
          <a:endParaRPr lang="en-US"/>
        </a:p>
      </dgm:t>
    </dgm:pt>
    <dgm:pt modelId="{0EAE21AF-A2FE-49A9-B307-A12A853F87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 need to use chemicals to kill grass directly under the panels</a:t>
          </a:r>
        </a:p>
      </dgm:t>
    </dgm:pt>
    <dgm:pt modelId="{D7874049-2A29-4634-809A-3D36A61C1DA9}" type="parTrans" cxnId="{CA047E87-1E5A-4C98-928D-D6B0469E3584}">
      <dgm:prSet/>
      <dgm:spPr/>
      <dgm:t>
        <a:bodyPr/>
        <a:lstStyle/>
        <a:p>
          <a:endParaRPr lang="en-US"/>
        </a:p>
      </dgm:t>
    </dgm:pt>
    <dgm:pt modelId="{8FE28479-F35F-4664-B995-CE81C29FF356}" type="sibTrans" cxnId="{CA047E87-1E5A-4C98-928D-D6B0469E3584}">
      <dgm:prSet/>
      <dgm:spPr/>
      <dgm:t>
        <a:bodyPr/>
        <a:lstStyle/>
        <a:p>
          <a:endParaRPr lang="en-US"/>
        </a:p>
      </dgm:t>
    </dgm:pt>
    <dgm:pt modelId="{B9A6DAE2-7302-4274-9667-DA7A64A4AD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don’t need goats...</a:t>
          </a:r>
        </a:p>
      </dgm:t>
    </dgm:pt>
    <dgm:pt modelId="{77ED33F6-1DDE-4FCF-99C4-6FC3B128149A}" type="parTrans" cxnId="{CCEB11E5-A991-4DA1-B152-4C6BD27ED44C}">
      <dgm:prSet/>
      <dgm:spPr/>
      <dgm:t>
        <a:bodyPr/>
        <a:lstStyle/>
        <a:p>
          <a:endParaRPr lang="en-US"/>
        </a:p>
      </dgm:t>
    </dgm:pt>
    <dgm:pt modelId="{4E91BDDF-6C74-4550-9BAF-29B5339C402F}" type="sibTrans" cxnId="{CCEB11E5-A991-4DA1-B152-4C6BD27ED44C}">
      <dgm:prSet/>
      <dgm:spPr/>
      <dgm:t>
        <a:bodyPr/>
        <a:lstStyle/>
        <a:p>
          <a:endParaRPr lang="en-US"/>
        </a:p>
      </dgm:t>
    </dgm:pt>
    <dgm:pt modelId="{CD651FC4-B9CA-41F2-A789-00B8A16B46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More consistent maintenance of the landscape rather than monthly</a:t>
          </a:r>
        </a:p>
      </dgm:t>
    </dgm:pt>
    <dgm:pt modelId="{86D27C37-34E1-4F53-A34D-313E225CD540}" type="parTrans" cxnId="{A37E1B49-13F7-425A-AF26-C4B7DD0D83E9}">
      <dgm:prSet/>
      <dgm:spPr/>
      <dgm:t>
        <a:bodyPr/>
        <a:lstStyle/>
        <a:p>
          <a:endParaRPr lang="en-US"/>
        </a:p>
      </dgm:t>
    </dgm:pt>
    <dgm:pt modelId="{BD8891F3-611F-4871-B9A9-1522412509DC}" type="sibTrans" cxnId="{A37E1B49-13F7-425A-AF26-C4B7DD0D83E9}">
      <dgm:prSet/>
      <dgm:spPr/>
      <dgm:t>
        <a:bodyPr/>
        <a:lstStyle/>
        <a:p>
          <a:endParaRPr lang="en-US"/>
        </a:p>
      </dgm:t>
    </dgm:pt>
    <dgm:pt modelId="{0870145F-389E-46C6-AF14-BCC0FF8C05D9}" type="pres">
      <dgm:prSet presAssocID="{70458D92-4B66-4FE3-83A6-2FAE9779993E}" presName="root" presStyleCnt="0">
        <dgm:presLayoutVars>
          <dgm:dir/>
          <dgm:resizeHandles val="exact"/>
        </dgm:presLayoutVars>
      </dgm:prSet>
      <dgm:spPr/>
    </dgm:pt>
    <dgm:pt modelId="{416EB3B8-4E65-42BD-8D50-1A713B482189}" type="pres">
      <dgm:prSet presAssocID="{FBC8AAB0-F029-4563-A13F-488A62B4024C}" presName="compNode" presStyleCnt="0"/>
      <dgm:spPr/>
    </dgm:pt>
    <dgm:pt modelId="{8A619A2F-0858-4F21-AF53-E14E921A9E9B}" type="pres">
      <dgm:prSet presAssocID="{FBC8AAB0-F029-4563-A13F-488A62B4024C}" presName="bgRect" presStyleLbl="bgShp" presStyleIdx="0" presStyleCnt="4"/>
      <dgm:spPr/>
    </dgm:pt>
    <dgm:pt modelId="{F6F25406-6BAE-45A0-9E47-64575FB8B878}" type="pres">
      <dgm:prSet presAssocID="{FBC8AAB0-F029-4563-A13F-488A62B4024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0A6052DB-5C15-4B2B-8788-A42BC285BB05}" type="pres">
      <dgm:prSet presAssocID="{FBC8AAB0-F029-4563-A13F-488A62B4024C}" presName="spaceRect" presStyleCnt="0"/>
      <dgm:spPr/>
    </dgm:pt>
    <dgm:pt modelId="{BCA5D672-D997-46E3-A6C4-EB7A2E39387D}" type="pres">
      <dgm:prSet presAssocID="{FBC8AAB0-F029-4563-A13F-488A62B4024C}" presName="parTx" presStyleLbl="revTx" presStyleIdx="0" presStyleCnt="4">
        <dgm:presLayoutVars>
          <dgm:chMax val="0"/>
          <dgm:chPref val="0"/>
        </dgm:presLayoutVars>
      </dgm:prSet>
      <dgm:spPr/>
    </dgm:pt>
    <dgm:pt modelId="{968FEFBB-1389-44E6-AC82-8D93B8ADC3B9}" type="pres">
      <dgm:prSet presAssocID="{AEE9E5F4-C689-437D-8071-71AD5035BF1B}" presName="sibTrans" presStyleCnt="0"/>
      <dgm:spPr/>
    </dgm:pt>
    <dgm:pt modelId="{E58CEF41-B233-4E02-BA38-328EDF724BAB}" type="pres">
      <dgm:prSet presAssocID="{0EAE21AF-A2FE-49A9-B307-A12A853F8732}" presName="compNode" presStyleCnt="0"/>
      <dgm:spPr/>
    </dgm:pt>
    <dgm:pt modelId="{2462160B-224F-4003-842D-8E41C7DD110C}" type="pres">
      <dgm:prSet presAssocID="{0EAE21AF-A2FE-49A9-B307-A12A853F8732}" presName="bgRect" presStyleLbl="bgShp" presStyleIdx="1" presStyleCnt="4"/>
      <dgm:spPr/>
    </dgm:pt>
    <dgm:pt modelId="{C4E82072-01D8-44B7-AEF0-0BBDE5FB7092}" type="pres">
      <dgm:prSet presAssocID="{0EAE21AF-A2FE-49A9-B307-A12A853F873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g spray"/>
        </a:ext>
      </dgm:extLst>
    </dgm:pt>
    <dgm:pt modelId="{BA295CC5-847F-4705-8C94-FA0A5A4E9AF7}" type="pres">
      <dgm:prSet presAssocID="{0EAE21AF-A2FE-49A9-B307-A12A853F8732}" presName="spaceRect" presStyleCnt="0"/>
      <dgm:spPr/>
    </dgm:pt>
    <dgm:pt modelId="{BAA1CFDF-E8D6-41C8-AED4-F1AD691E5D35}" type="pres">
      <dgm:prSet presAssocID="{0EAE21AF-A2FE-49A9-B307-A12A853F8732}" presName="parTx" presStyleLbl="revTx" presStyleIdx="1" presStyleCnt="4">
        <dgm:presLayoutVars>
          <dgm:chMax val="0"/>
          <dgm:chPref val="0"/>
        </dgm:presLayoutVars>
      </dgm:prSet>
      <dgm:spPr/>
    </dgm:pt>
    <dgm:pt modelId="{3FC25E25-DC7C-4E60-AD0A-74B55C2CEE33}" type="pres">
      <dgm:prSet presAssocID="{8FE28479-F35F-4664-B995-CE81C29FF356}" presName="sibTrans" presStyleCnt="0"/>
      <dgm:spPr/>
    </dgm:pt>
    <dgm:pt modelId="{69E888E5-C909-48CA-BF95-92701DCAB353}" type="pres">
      <dgm:prSet presAssocID="{B9A6DAE2-7302-4274-9667-DA7A64A4AD28}" presName="compNode" presStyleCnt="0"/>
      <dgm:spPr/>
    </dgm:pt>
    <dgm:pt modelId="{624CDBEE-4647-4A2F-B4CB-0F7B65D8F71C}" type="pres">
      <dgm:prSet presAssocID="{B9A6DAE2-7302-4274-9667-DA7A64A4AD28}" presName="bgRect" presStyleLbl="bgShp" presStyleIdx="2" presStyleCnt="4"/>
      <dgm:spPr/>
    </dgm:pt>
    <dgm:pt modelId="{5AB89BC9-6D96-46A1-9A7A-C2B95DA8524D}" type="pres">
      <dgm:prSet presAssocID="{B9A6DAE2-7302-4274-9667-DA7A64A4AD2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eep"/>
        </a:ext>
      </dgm:extLst>
    </dgm:pt>
    <dgm:pt modelId="{35650A3E-7574-48DD-8634-5968AECA21AE}" type="pres">
      <dgm:prSet presAssocID="{B9A6DAE2-7302-4274-9667-DA7A64A4AD28}" presName="spaceRect" presStyleCnt="0"/>
      <dgm:spPr/>
    </dgm:pt>
    <dgm:pt modelId="{3C26EB03-E349-4A89-9788-82BAD556A7D5}" type="pres">
      <dgm:prSet presAssocID="{B9A6DAE2-7302-4274-9667-DA7A64A4AD28}" presName="parTx" presStyleLbl="revTx" presStyleIdx="2" presStyleCnt="4">
        <dgm:presLayoutVars>
          <dgm:chMax val="0"/>
          <dgm:chPref val="0"/>
        </dgm:presLayoutVars>
      </dgm:prSet>
      <dgm:spPr/>
    </dgm:pt>
    <dgm:pt modelId="{E9D086FD-1388-4A44-B132-3CF57122F872}" type="pres">
      <dgm:prSet presAssocID="{4E91BDDF-6C74-4550-9BAF-29B5339C402F}" presName="sibTrans" presStyleCnt="0"/>
      <dgm:spPr/>
    </dgm:pt>
    <dgm:pt modelId="{E6C9A32C-C06A-4931-8F12-A9AE2037EA7E}" type="pres">
      <dgm:prSet presAssocID="{CD651FC4-B9CA-41F2-A789-00B8A16B465D}" presName="compNode" presStyleCnt="0"/>
      <dgm:spPr/>
    </dgm:pt>
    <dgm:pt modelId="{DF7D14D6-536C-47BE-8C37-6A8C467CEB9B}" type="pres">
      <dgm:prSet presAssocID="{CD651FC4-B9CA-41F2-A789-00B8A16B465D}" presName="bgRect" presStyleLbl="bgShp" presStyleIdx="3" presStyleCnt="4"/>
      <dgm:spPr/>
    </dgm:pt>
    <dgm:pt modelId="{02A2F112-3F15-4AC7-8E2F-26DF7771C38A}" type="pres">
      <dgm:prSet presAssocID="{CD651FC4-B9CA-41F2-A789-00B8A16B465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9D8BE834-5BBA-4743-9879-88846ECB97DB}" type="pres">
      <dgm:prSet presAssocID="{CD651FC4-B9CA-41F2-A789-00B8A16B465D}" presName="spaceRect" presStyleCnt="0"/>
      <dgm:spPr/>
    </dgm:pt>
    <dgm:pt modelId="{AEA5E945-7E6B-47DE-AEA7-BFEAEF134C39}" type="pres">
      <dgm:prSet presAssocID="{CD651FC4-B9CA-41F2-A789-00B8A16B465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8B07225-8144-4092-A13C-17482A479ABE}" type="presOf" srcId="{CD651FC4-B9CA-41F2-A789-00B8A16B465D}" destId="{AEA5E945-7E6B-47DE-AEA7-BFEAEF134C39}" srcOrd="0" destOrd="0" presId="urn:microsoft.com/office/officeart/2018/2/layout/IconVerticalSolidList"/>
    <dgm:cxn modelId="{75067F2E-2BAF-4120-BA72-EEF64B863C7B}" type="presOf" srcId="{0EAE21AF-A2FE-49A9-B307-A12A853F8732}" destId="{BAA1CFDF-E8D6-41C8-AED4-F1AD691E5D35}" srcOrd="0" destOrd="0" presId="urn:microsoft.com/office/officeart/2018/2/layout/IconVerticalSolidList"/>
    <dgm:cxn modelId="{A37E1B49-13F7-425A-AF26-C4B7DD0D83E9}" srcId="{70458D92-4B66-4FE3-83A6-2FAE9779993E}" destId="{CD651FC4-B9CA-41F2-A789-00B8A16B465D}" srcOrd="3" destOrd="0" parTransId="{86D27C37-34E1-4F53-A34D-313E225CD540}" sibTransId="{BD8891F3-611F-4871-B9A9-1522412509DC}"/>
    <dgm:cxn modelId="{EA3FB64C-CB45-40A5-B287-6C10A7A49DC0}" type="presOf" srcId="{B9A6DAE2-7302-4274-9667-DA7A64A4AD28}" destId="{3C26EB03-E349-4A89-9788-82BAD556A7D5}" srcOrd="0" destOrd="0" presId="urn:microsoft.com/office/officeart/2018/2/layout/IconVerticalSolidList"/>
    <dgm:cxn modelId="{CA047E87-1E5A-4C98-928D-D6B0469E3584}" srcId="{70458D92-4B66-4FE3-83A6-2FAE9779993E}" destId="{0EAE21AF-A2FE-49A9-B307-A12A853F8732}" srcOrd="1" destOrd="0" parTransId="{D7874049-2A29-4634-809A-3D36A61C1DA9}" sibTransId="{8FE28479-F35F-4664-B995-CE81C29FF356}"/>
    <dgm:cxn modelId="{69C32B9A-BFEC-47DC-B6F7-FCEA27D75AF8}" type="presOf" srcId="{70458D92-4B66-4FE3-83A6-2FAE9779993E}" destId="{0870145F-389E-46C6-AF14-BCC0FF8C05D9}" srcOrd="0" destOrd="0" presId="urn:microsoft.com/office/officeart/2018/2/layout/IconVerticalSolidList"/>
    <dgm:cxn modelId="{4FA06AB9-7A71-45D6-BCA5-6BAA6CFAECB7}" type="presOf" srcId="{FBC8AAB0-F029-4563-A13F-488A62B4024C}" destId="{BCA5D672-D997-46E3-A6C4-EB7A2E39387D}" srcOrd="0" destOrd="0" presId="urn:microsoft.com/office/officeart/2018/2/layout/IconVerticalSolidList"/>
    <dgm:cxn modelId="{F200A1E3-DCBA-40BB-9261-172CD584266B}" srcId="{70458D92-4B66-4FE3-83A6-2FAE9779993E}" destId="{FBC8AAB0-F029-4563-A13F-488A62B4024C}" srcOrd="0" destOrd="0" parTransId="{8AF0FB11-4D64-4AED-A6E5-DB376E4F2B0D}" sibTransId="{AEE9E5F4-C689-437D-8071-71AD5035BF1B}"/>
    <dgm:cxn modelId="{CCEB11E5-A991-4DA1-B152-4C6BD27ED44C}" srcId="{70458D92-4B66-4FE3-83A6-2FAE9779993E}" destId="{B9A6DAE2-7302-4274-9667-DA7A64A4AD28}" srcOrd="2" destOrd="0" parTransId="{77ED33F6-1DDE-4FCF-99C4-6FC3B128149A}" sibTransId="{4E91BDDF-6C74-4550-9BAF-29B5339C402F}"/>
    <dgm:cxn modelId="{4A8B41F8-264A-47DC-B5F4-5AC138CBB96E}" type="presParOf" srcId="{0870145F-389E-46C6-AF14-BCC0FF8C05D9}" destId="{416EB3B8-4E65-42BD-8D50-1A713B482189}" srcOrd="0" destOrd="0" presId="urn:microsoft.com/office/officeart/2018/2/layout/IconVerticalSolidList"/>
    <dgm:cxn modelId="{33EA8206-C635-4E86-BC9A-E1908D6CEDB1}" type="presParOf" srcId="{416EB3B8-4E65-42BD-8D50-1A713B482189}" destId="{8A619A2F-0858-4F21-AF53-E14E921A9E9B}" srcOrd="0" destOrd="0" presId="urn:microsoft.com/office/officeart/2018/2/layout/IconVerticalSolidList"/>
    <dgm:cxn modelId="{FAC2ED29-DB4B-4A8D-92A8-A2D8BF172BB8}" type="presParOf" srcId="{416EB3B8-4E65-42BD-8D50-1A713B482189}" destId="{F6F25406-6BAE-45A0-9E47-64575FB8B878}" srcOrd="1" destOrd="0" presId="urn:microsoft.com/office/officeart/2018/2/layout/IconVerticalSolidList"/>
    <dgm:cxn modelId="{9FCDF4DC-9F4E-42C4-94CE-808DCBAE0D6C}" type="presParOf" srcId="{416EB3B8-4E65-42BD-8D50-1A713B482189}" destId="{0A6052DB-5C15-4B2B-8788-A42BC285BB05}" srcOrd="2" destOrd="0" presId="urn:microsoft.com/office/officeart/2018/2/layout/IconVerticalSolidList"/>
    <dgm:cxn modelId="{E458F755-25B3-4BA1-BCED-3AA576E0BB61}" type="presParOf" srcId="{416EB3B8-4E65-42BD-8D50-1A713B482189}" destId="{BCA5D672-D997-46E3-A6C4-EB7A2E39387D}" srcOrd="3" destOrd="0" presId="urn:microsoft.com/office/officeart/2018/2/layout/IconVerticalSolidList"/>
    <dgm:cxn modelId="{44D58A65-19D5-492E-8EF3-7C48BE9D88F0}" type="presParOf" srcId="{0870145F-389E-46C6-AF14-BCC0FF8C05D9}" destId="{968FEFBB-1389-44E6-AC82-8D93B8ADC3B9}" srcOrd="1" destOrd="0" presId="urn:microsoft.com/office/officeart/2018/2/layout/IconVerticalSolidList"/>
    <dgm:cxn modelId="{94834E0B-FF37-4F88-A83E-8F6356891026}" type="presParOf" srcId="{0870145F-389E-46C6-AF14-BCC0FF8C05D9}" destId="{E58CEF41-B233-4E02-BA38-328EDF724BAB}" srcOrd="2" destOrd="0" presId="urn:microsoft.com/office/officeart/2018/2/layout/IconVerticalSolidList"/>
    <dgm:cxn modelId="{7C5560BC-8E4F-4AA2-A4FD-27C6FFA4C58F}" type="presParOf" srcId="{E58CEF41-B233-4E02-BA38-328EDF724BAB}" destId="{2462160B-224F-4003-842D-8E41C7DD110C}" srcOrd="0" destOrd="0" presId="urn:microsoft.com/office/officeart/2018/2/layout/IconVerticalSolidList"/>
    <dgm:cxn modelId="{DA2B36EE-E49C-4CB9-B111-B9C4F7203744}" type="presParOf" srcId="{E58CEF41-B233-4E02-BA38-328EDF724BAB}" destId="{C4E82072-01D8-44B7-AEF0-0BBDE5FB7092}" srcOrd="1" destOrd="0" presId="urn:microsoft.com/office/officeart/2018/2/layout/IconVerticalSolidList"/>
    <dgm:cxn modelId="{6FE13213-452C-4909-8F18-839A5822E537}" type="presParOf" srcId="{E58CEF41-B233-4E02-BA38-328EDF724BAB}" destId="{BA295CC5-847F-4705-8C94-FA0A5A4E9AF7}" srcOrd="2" destOrd="0" presId="urn:microsoft.com/office/officeart/2018/2/layout/IconVerticalSolidList"/>
    <dgm:cxn modelId="{232CE5D1-D28D-4241-A332-2B23E92589AE}" type="presParOf" srcId="{E58CEF41-B233-4E02-BA38-328EDF724BAB}" destId="{BAA1CFDF-E8D6-41C8-AED4-F1AD691E5D35}" srcOrd="3" destOrd="0" presId="urn:microsoft.com/office/officeart/2018/2/layout/IconVerticalSolidList"/>
    <dgm:cxn modelId="{8CD45805-E300-4128-9855-1BAD34A2E137}" type="presParOf" srcId="{0870145F-389E-46C6-AF14-BCC0FF8C05D9}" destId="{3FC25E25-DC7C-4E60-AD0A-74B55C2CEE33}" srcOrd="3" destOrd="0" presId="urn:microsoft.com/office/officeart/2018/2/layout/IconVerticalSolidList"/>
    <dgm:cxn modelId="{354C1BEE-9A4E-4E18-B482-F40B3EDBA7BA}" type="presParOf" srcId="{0870145F-389E-46C6-AF14-BCC0FF8C05D9}" destId="{69E888E5-C909-48CA-BF95-92701DCAB353}" srcOrd="4" destOrd="0" presId="urn:microsoft.com/office/officeart/2018/2/layout/IconVerticalSolidList"/>
    <dgm:cxn modelId="{54ABB4A7-C1C9-4D29-8632-C543C2F4A1B5}" type="presParOf" srcId="{69E888E5-C909-48CA-BF95-92701DCAB353}" destId="{624CDBEE-4647-4A2F-B4CB-0F7B65D8F71C}" srcOrd="0" destOrd="0" presId="urn:microsoft.com/office/officeart/2018/2/layout/IconVerticalSolidList"/>
    <dgm:cxn modelId="{34A9D029-B332-4F25-92A3-49549E967AD1}" type="presParOf" srcId="{69E888E5-C909-48CA-BF95-92701DCAB353}" destId="{5AB89BC9-6D96-46A1-9A7A-C2B95DA8524D}" srcOrd="1" destOrd="0" presId="urn:microsoft.com/office/officeart/2018/2/layout/IconVerticalSolidList"/>
    <dgm:cxn modelId="{8348F38B-9BF8-41C3-9479-88AF7FA93F58}" type="presParOf" srcId="{69E888E5-C909-48CA-BF95-92701DCAB353}" destId="{35650A3E-7574-48DD-8634-5968AECA21AE}" srcOrd="2" destOrd="0" presId="urn:microsoft.com/office/officeart/2018/2/layout/IconVerticalSolidList"/>
    <dgm:cxn modelId="{23C822BA-8561-4BC5-9438-9094910CB647}" type="presParOf" srcId="{69E888E5-C909-48CA-BF95-92701DCAB353}" destId="{3C26EB03-E349-4A89-9788-82BAD556A7D5}" srcOrd="3" destOrd="0" presId="urn:microsoft.com/office/officeart/2018/2/layout/IconVerticalSolidList"/>
    <dgm:cxn modelId="{FB203558-157E-46C5-9222-FA749EE25FE6}" type="presParOf" srcId="{0870145F-389E-46C6-AF14-BCC0FF8C05D9}" destId="{E9D086FD-1388-4A44-B132-3CF57122F872}" srcOrd="5" destOrd="0" presId="urn:microsoft.com/office/officeart/2018/2/layout/IconVerticalSolidList"/>
    <dgm:cxn modelId="{189051A2-0BF9-4118-9902-4007C17D7A66}" type="presParOf" srcId="{0870145F-389E-46C6-AF14-BCC0FF8C05D9}" destId="{E6C9A32C-C06A-4931-8F12-A9AE2037EA7E}" srcOrd="6" destOrd="0" presId="urn:microsoft.com/office/officeart/2018/2/layout/IconVerticalSolidList"/>
    <dgm:cxn modelId="{75FC2842-C8BB-4BD7-9681-58F929CCA919}" type="presParOf" srcId="{E6C9A32C-C06A-4931-8F12-A9AE2037EA7E}" destId="{DF7D14D6-536C-47BE-8C37-6A8C467CEB9B}" srcOrd="0" destOrd="0" presId="urn:microsoft.com/office/officeart/2018/2/layout/IconVerticalSolidList"/>
    <dgm:cxn modelId="{C3A8E859-464B-4410-AFF7-F62042EC7646}" type="presParOf" srcId="{E6C9A32C-C06A-4931-8F12-A9AE2037EA7E}" destId="{02A2F112-3F15-4AC7-8E2F-26DF7771C38A}" srcOrd="1" destOrd="0" presId="urn:microsoft.com/office/officeart/2018/2/layout/IconVerticalSolidList"/>
    <dgm:cxn modelId="{21A2010D-63E6-4F1D-B24A-7BDD946AB0EC}" type="presParOf" srcId="{E6C9A32C-C06A-4931-8F12-A9AE2037EA7E}" destId="{9D8BE834-5BBA-4743-9879-88846ECB97DB}" srcOrd="2" destOrd="0" presId="urn:microsoft.com/office/officeart/2018/2/layout/IconVerticalSolidList"/>
    <dgm:cxn modelId="{F2A22220-555C-4D71-93DF-7C22E4FCC27D}" type="presParOf" srcId="{E6C9A32C-C06A-4931-8F12-A9AE2037EA7E}" destId="{AEA5E945-7E6B-47DE-AEA7-BFEAEF134C3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363F57-2362-41A5-9C3A-8370DB4636B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D07009A-CCD6-4DDC-A31F-48B2671691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Main goal was to design and build an autonomous rover-based robot to guide electric weedwhackers</a:t>
          </a:r>
        </a:p>
      </dgm:t>
    </dgm:pt>
    <dgm:pt modelId="{395293C3-1B3F-4F46-B0D0-80CFC67ECEAC}" type="parTrans" cxnId="{12445A43-231C-4615-8595-BBC45FF65270}">
      <dgm:prSet/>
      <dgm:spPr/>
      <dgm:t>
        <a:bodyPr/>
        <a:lstStyle/>
        <a:p>
          <a:endParaRPr lang="en-US"/>
        </a:p>
      </dgm:t>
    </dgm:pt>
    <dgm:pt modelId="{84AD18A8-2AAE-44F5-B487-EBF95D30100B}" type="sibTrans" cxnId="{12445A43-231C-4615-8595-BBC45FF6527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AE76120-361E-45E1-B4B2-68AB95402A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Object detection using input sensor</a:t>
          </a:r>
        </a:p>
      </dgm:t>
    </dgm:pt>
    <dgm:pt modelId="{3B9D633A-8371-42A0-A022-AB8D310D8DE3}" type="parTrans" cxnId="{54605984-5F24-4A6E-90ED-08C3D9FA879B}">
      <dgm:prSet/>
      <dgm:spPr/>
      <dgm:t>
        <a:bodyPr/>
        <a:lstStyle/>
        <a:p>
          <a:endParaRPr lang="en-US"/>
        </a:p>
      </dgm:t>
    </dgm:pt>
    <dgm:pt modelId="{9426F65B-04D8-4B34-8F7D-FC075687701A}" type="sibTrans" cxnId="{54605984-5F24-4A6E-90ED-08C3D9FA879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CF4D05E-D421-446F-8D2A-4B89394FDD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Return to sender</a:t>
          </a:r>
        </a:p>
      </dgm:t>
    </dgm:pt>
    <dgm:pt modelId="{C5C5BA41-8F4C-49AB-B4E9-21977D3A1B85}" type="parTrans" cxnId="{427EDADE-859B-4F2E-8A26-F8BD8AAB6E4B}">
      <dgm:prSet/>
      <dgm:spPr/>
      <dgm:t>
        <a:bodyPr/>
        <a:lstStyle/>
        <a:p>
          <a:endParaRPr lang="en-US"/>
        </a:p>
      </dgm:t>
    </dgm:pt>
    <dgm:pt modelId="{9437AF02-C6FB-4086-9F71-6EED47149C7E}" type="sibTrans" cxnId="{427EDADE-859B-4F2E-8A26-F8BD8AAB6E4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53892D1-955D-4B5F-8C7E-90F8EB7C73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Efficient power supply</a:t>
          </a:r>
        </a:p>
      </dgm:t>
    </dgm:pt>
    <dgm:pt modelId="{1C94C34A-5E3A-4C11-B678-7B60C4B81195}" type="parTrans" cxnId="{F5C60B0E-9AEB-408A-A441-010C34846E26}">
      <dgm:prSet/>
      <dgm:spPr/>
      <dgm:t>
        <a:bodyPr/>
        <a:lstStyle/>
        <a:p>
          <a:endParaRPr lang="en-US"/>
        </a:p>
      </dgm:t>
    </dgm:pt>
    <dgm:pt modelId="{67DA8874-2875-4A92-B9A0-1B429F50D265}" type="sibTrans" cxnId="{F5C60B0E-9AEB-408A-A441-010C34846E2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9A968DC-D89D-4590-9A64-B901E7BE2D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Precision, to cut as close to pillars of solar panels</a:t>
          </a:r>
        </a:p>
      </dgm:t>
    </dgm:pt>
    <dgm:pt modelId="{66883D63-9C21-49F8-9E7D-F16C2F4CFF35}" type="parTrans" cxnId="{AEDC8248-D98A-4482-813A-E3DA3B9A9AB5}">
      <dgm:prSet/>
      <dgm:spPr/>
      <dgm:t>
        <a:bodyPr/>
        <a:lstStyle/>
        <a:p>
          <a:endParaRPr lang="en-US"/>
        </a:p>
      </dgm:t>
    </dgm:pt>
    <dgm:pt modelId="{92101341-8508-4BFB-95E4-363AB0184175}" type="sibTrans" cxnId="{AEDC8248-D98A-4482-813A-E3DA3B9A9A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44DAA01-640E-41A4-88A8-9A52447AE9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As cost efficient as possible</a:t>
          </a:r>
        </a:p>
      </dgm:t>
    </dgm:pt>
    <dgm:pt modelId="{D47DDBC5-F915-4B2E-999C-C5A6BB9BA05C}" type="parTrans" cxnId="{F845E552-09E2-4DCE-85DF-F666D9AC7B29}">
      <dgm:prSet/>
      <dgm:spPr/>
      <dgm:t>
        <a:bodyPr/>
        <a:lstStyle/>
        <a:p>
          <a:endParaRPr lang="en-US"/>
        </a:p>
      </dgm:t>
    </dgm:pt>
    <dgm:pt modelId="{6E88B198-B49F-495A-9E06-AC3BD36723DB}" type="sibTrans" cxnId="{F845E552-09E2-4DCE-85DF-F666D9AC7B29}">
      <dgm:prSet/>
      <dgm:spPr/>
      <dgm:t>
        <a:bodyPr/>
        <a:lstStyle/>
        <a:p>
          <a:endParaRPr lang="en-US"/>
        </a:p>
      </dgm:t>
    </dgm:pt>
    <dgm:pt modelId="{C9BDD980-652F-4444-9F15-4686FDDBA84C}" type="pres">
      <dgm:prSet presAssocID="{FD363F57-2362-41A5-9C3A-8370DB4636B2}" presName="root" presStyleCnt="0">
        <dgm:presLayoutVars>
          <dgm:dir/>
          <dgm:resizeHandles val="exact"/>
        </dgm:presLayoutVars>
      </dgm:prSet>
      <dgm:spPr/>
    </dgm:pt>
    <dgm:pt modelId="{16A75655-2DEA-4B23-8370-86D762523904}" type="pres">
      <dgm:prSet presAssocID="{FD363F57-2362-41A5-9C3A-8370DB4636B2}" presName="container" presStyleCnt="0">
        <dgm:presLayoutVars>
          <dgm:dir/>
          <dgm:resizeHandles val="exact"/>
        </dgm:presLayoutVars>
      </dgm:prSet>
      <dgm:spPr/>
    </dgm:pt>
    <dgm:pt modelId="{967100A5-8345-4AFF-8EE8-370E42D4BCCA}" type="pres">
      <dgm:prSet presAssocID="{5D07009A-CCD6-4DDC-A31F-48B2671691C2}" presName="compNode" presStyleCnt="0"/>
      <dgm:spPr/>
    </dgm:pt>
    <dgm:pt modelId="{5268A739-C7DB-4B98-8161-803CF66B9430}" type="pres">
      <dgm:prSet presAssocID="{5D07009A-CCD6-4DDC-A31F-48B2671691C2}" presName="iconBgRect" presStyleLbl="bgShp" presStyleIdx="0" presStyleCnt="6"/>
      <dgm:spPr/>
    </dgm:pt>
    <dgm:pt modelId="{B1CACA38-848D-4DFF-B58A-FC1E68EDE061}" type="pres">
      <dgm:prSet presAssocID="{5D07009A-CCD6-4DDC-A31F-48B2671691C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913E0E07-5D2B-40D0-BC02-39AA08DF3E01}" type="pres">
      <dgm:prSet presAssocID="{5D07009A-CCD6-4DDC-A31F-48B2671691C2}" presName="spaceRect" presStyleCnt="0"/>
      <dgm:spPr/>
    </dgm:pt>
    <dgm:pt modelId="{16330A1C-D0A1-4E0A-8199-84E6F2399B2B}" type="pres">
      <dgm:prSet presAssocID="{5D07009A-CCD6-4DDC-A31F-48B2671691C2}" presName="textRect" presStyleLbl="revTx" presStyleIdx="0" presStyleCnt="6">
        <dgm:presLayoutVars>
          <dgm:chMax val="1"/>
          <dgm:chPref val="1"/>
        </dgm:presLayoutVars>
      </dgm:prSet>
      <dgm:spPr/>
    </dgm:pt>
    <dgm:pt modelId="{CCC4B5DA-6EDA-4759-929D-848CC4104074}" type="pres">
      <dgm:prSet presAssocID="{84AD18A8-2AAE-44F5-B487-EBF95D30100B}" presName="sibTrans" presStyleLbl="sibTrans2D1" presStyleIdx="0" presStyleCnt="0"/>
      <dgm:spPr/>
    </dgm:pt>
    <dgm:pt modelId="{D27A1D63-A301-496F-AC45-EFC695505D4D}" type="pres">
      <dgm:prSet presAssocID="{7AE76120-361E-45E1-B4B2-68AB95402A53}" presName="compNode" presStyleCnt="0"/>
      <dgm:spPr/>
    </dgm:pt>
    <dgm:pt modelId="{42566927-659E-4679-B97A-D1A05D0D6B6E}" type="pres">
      <dgm:prSet presAssocID="{7AE76120-361E-45E1-B4B2-68AB95402A53}" presName="iconBgRect" presStyleLbl="bgShp" presStyleIdx="1" presStyleCnt="6"/>
      <dgm:spPr/>
    </dgm:pt>
    <dgm:pt modelId="{9515BCC4-778F-44C2-AC60-D951F62A634D}" type="pres">
      <dgm:prSet presAssocID="{7AE76120-361E-45E1-B4B2-68AB95402A5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52A47C1-F3D8-46DC-A527-F6EF7C022949}" type="pres">
      <dgm:prSet presAssocID="{7AE76120-361E-45E1-B4B2-68AB95402A53}" presName="spaceRect" presStyleCnt="0"/>
      <dgm:spPr/>
    </dgm:pt>
    <dgm:pt modelId="{74D0A47D-BEBD-44C4-97D2-4612FC48B589}" type="pres">
      <dgm:prSet presAssocID="{7AE76120-361E-45E1-B4B2-68AB95402A53}" presName="textRect" presStyleLbl="revTx" presStyleIdx="1" presStyleCnt="6">
        <dgm:presLayoutVars>
          <dgm:chMax val="1"/>
          <dgm:chPref val="1"/>
        </dgm:presLayoutVars>
      </dgm:prSet>
      <dgm:spPr/>
    </dgm:pt>
    <dgm:pt modelId="{A7C19342-8640-449B-A982-DC937183F3F1}" type="pres">
      <dgm:prSet presAssocID="{9426F65B-04D8-4B34-8F7D-FC075687701A}" presName="sibTrans" presStyleLbl="sibTrans2D1" presStyleIdx="0" presStyleCnt="0"/>
      <dgm:spPr/>
    </dgm:pt>
    <dgm:pt modelId="{7A843749-0912-4100-BAD3-EFD95873EC6E}" type="pres">
      <dgm:prSet presAssocID="{4CF4D05E-D421-446F-8D2A-4B89394FDDA8}" presName="compNode" presStyleCnt="0"/>
      <dgm:spPr/>
    </dgm:pt>
    <dgm:pt modelId="{559CC8BB-67F0-42C4-9C1E-23AA30FCF287}" type="pres">
      <dgm:prSet presAssocID="{4CF4D05E-D421-446F-8D2A-4B89394FDDA8}" presName="iconBgRect" presStyleLbl="bgShp" presStyleIdx="2" presStyleCnt="6"/>
      <dgm:spPr/>
    </dgm:pt>
    <dgm:pt modelId="{C246C641-7A0F-451A-9038-BD1621D1C974}" type="pres">
      <dgm:prSet presAssocID="{4CF4D05E-D421-446F-8D2A-4B89394FDDA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U-turn"/>
        </a:ext>
      </dgm:extLst>
    </dgm:pt>
    <dgm:pt modelId="{CDF0B06E-B161-4105-8E70-5480210B7786}" type="pres">
      <dgm:prSet presAssocID="{4CF4D05E-D421-446F-8D2A-4B89394FDDA8}" presName="spaceRect" presStyleCnt="0"/>
      <dgm:spPr/>
    </dgm:pt>
    <dgm:pt modelId="{B30CD1FA-F4D9-4A88-80F7-65CBF31A2F23}" type="pres">
      <dgm:prSet presAssocID="{4CF4D05E-D421-446F-8D2A-4B89394FDDA8}" presName="textRect" presStyleLbl="revTx" presStyleIdx="2" presStyleCnt="6">
        <dgm:presLayoutVars>
          <dgm:chMax val="1"/>
          <dgm:chPref val="1"/>
        </dgm:presLayoutVars>
      </dgm:prSet>
      <dgm:spPr/>
    </dgm:pt>
    <dgm:pt modelId="{DD9355A7-C31C-4208-B8C9-A2B356FC14A2}" type="pres">
      <dgm:prSet presAssocID="{9437AF02-C6FB-4086-9F71-6EED47149C7E}" presName="sibTrans" presStyleLbl="sibTrans2D1" presStyleIdx="0" presStyleCnt="0"/>
      <dgm:spPr/>
    </dgm:pt>
    <dgm:pt modelId="{B2B936C0-C7EA-45A7-974F-1C76BCD3E56B}" type="pres">
      <dgm:prSet presAssocID="{453892D1-955D-4B5F-8C7E-90F8EB7C731C}" presName="compNode" presStyleCnt="0"/>
      <dgm:spPr/>
    </dgm:pt>
    <dgm:pt modelId="{68E8E514-7CF0-4CB4-BBC2-7C0C3DBFAE84}" type="pres">
      <dgm:prSet presAssocID="{453892D1-955D-4B5F-8C7E-90F8EB7C731C}" presName="iconBgRect" presStyleLbl="bgShp" presStyleIdx="3" presStyleCnt="6"/>
      <dgm:spPr/>
    </dgm:pt>
    <dgm:pt modelId="{1CB18EAC-317A-4B2F-9137-27CC47C6F372}" type="pres">
      <dgm:prSet presAssocID="{453892D1-955D-4B5F-8C7E-90F8EB7C731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FF357C8F-C2D3-4909-A9A9-9634A0706D98}" type="pres">
      <dgm:prSet presAssocID="{453892D1-955D-4B5F-8C7E-90F8EB7C731C}" presName="spaceRect" presStyleCnt="0"/>
      <dgm:spPr/>
    </dgm:pt>
    <dgm:pt modelId="{2D09BD8F-E410-486E-8E68-D926B254F174}" type="pres">
      <dgm:prSet presAssocID="{453892D1-955D-4B5F-8C7E-90F8EB7C731C}" presName="textRect" presStyleLbl="revTx" presStyleIdx="3" presStyleCnt="6">
        <dgm:presLayoutVars>
          <dgm:chMax val="1"/>
          <dgm:chPref val="1"/>
        </dgm:presLayoutVars>
      </dgm:prSet>
      <dgm:spPr/>
    </dgm:pt>
    <dgm:pt modelId="{844102F2-A916-4DA1-9DF8-579208813FB2}" type="pres">
      <dgm:prSet presAssocID="{67DA8874-2875-4A92-B9A0-1B429F50D265}" presName="sibTrans" presStyleLbl="sibTrans2D1" presStyleIdx="0" presStyleCnt="0"/>
      <dgm:spPr/>
    </dgm:pt>
    <dgm:pt modelId="{804F69C8-D452-42B1-88DC-C81E0E29E10C}" type="pres">
      <dgm:prSet presAssocID="{79A968DC-D89D-4590-9A64-B901E7BE2D5A}" presName="compNode" presStyleCnt="0"/>
      <dgm:spPr/>
    </dgm:pt>
    <dgm:pt modelId="{ED873483-CB3D-46AE-A592-1C5E9CD1993C}" type="pres">
      <dgm:prSet presAssocID="{79A968DC-D89D-4590-9A64-B901E7BE2D5A}" presName="iconBgRect" presStyleLbl="bgShp" presStyleIdx="4" presStyleCnt="6"/>
      <dgm:spPr/>
    </dgm:pt>
    <dgm:pt modelId="{08CE52E7-E15B-49DC-8F8C-BF11E7ABD158}" type="pres">
      <dgm:prSet presAssocID="{79A968DC-D89D-4590-9A64-B901E7BE2D5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B9D87FEA-77A0-4A2D-8FA6-AC43EC8443BC}" type="pres">
      <dgm:prSet presAssocID="{79A968DC-D89D-4590-9A64-B901E7BE2D5A}" presName="spaceRect" presStyleCnt="0"/>
      <dgm:spPr/>
    </dgm:pt>
    <dgm:pt modelId="{0F6CA307-B9E9-4294-BD4C-1F6AF3AD2528}" type="pres">
      <dgm:prSet presAssocID="{79A968DC-D89D-4590-9A64-B901E7BE2D5A}" presName="textRect" presStyleLbl="revTx" presStyleIdx="4" presStyleCnt="6">
        <dgm:presLayoutVars>
          <dgm:chMax val="1"/>
          <dgm:chPref val="1"/>
        </dgm:presLayoutVars>
      </dgm:prSet>
      <dgm:spPr/>
    </dgm:pt>
    <dgm:pt modelId="{7A0F9032-1B55-487C-B9B6-DEEBEB295C7E}" type="pres">
      <dgm:prSet presAssocID="{92101341-8508-4BFB-95E4-363AB0184175}" presName="sibTrans" presStyleLbl="sibTrans2D1" presStyleIdx="0" presStyleCnt="0"/>
      <dgm:spPr/>
    </dgm:pt>
    <dgm:pt modelId="{73FAECED-8B10-42A2-BDB2-2AFC291024D0}" type="pres">
      <dgm:prSet presAssocID="{F44DAA01-640E-41A4-88A8-9A52447AE948}" presName="compNode" presStyleCnt="0"/>
      <dgm:spPr/>
    </dgm:pt>
    <dgm:pt modelId="{86FB1CBD-BC70-42B7-911D-755F9B622656}" type="pres">
      <dgm:prSet presAssocID="{F44DAA01-640E-41A4-88A8-9A52447AE948}" presName="iconBgRect" presStyleLbl="bgShp" presStyleIdx="5" presStyleCnt="6"/>
      <dgm:spPr/>
    </dgm:pt>
    <dgm:pt modelId="{BC6D250F-25EC-483D-9B5F-B4B15B1B3A45}" type="pres">
      <dgm:prSet presAssocID="{F44DAA01-640E-41A4-88A8-9A52447AE94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F4AB4FF7-9DF0-473C-A750-0D6031EA545B}" type="pres">
      <dgm:prSet presAssocID="{F44DAA01-640E-41A4-88A8-9A52447AE948}" presName="spaceRect" presStyleCnt="0"/>
      <dgm:spPr/>
    </dgm:pt>
    <dgm:pt modelId="{4D0D1D9A-D937-444A-9C67-B662BE25701B}" type="pres">
      <dgm:prSet presAssocID="{F44DAA01-640E-41A4-88A8-9A52447AE94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0088307-2FA1-425B-AAD2-3E8127AD8E98}" type="presOf" srcId="{FD363F57-2362-41A5-9C3A-8370DB4636B2}" destId="{C9BDD980-652F-4444-9F15-4686FDDBA84C}" srcOrd="0" destOrd="0" presId="urn:microsoft.com/office/officeart/2018/2/layout/IconCircleList"/>
    <dgm:cxn modelId="{F5C60B0E-9AEB-408A-A441-010C34846E26}" srcId="{FD363F57-2362-41A5-9C3A-8370DB4636B2}" destId="{453892D1-955D-4B5F-8C7E-90F8EB7C731C}" srcOrd="3" destOrd="0" parTransId="{1C94C34A-5E3A-4C11-B678-7B60C4B81195}" sibTransId="{67DA8874-2875-4A92-B9A0-1B429F50D265}"/>
    <dgm:cxn modelId="{AC895B0F-C4BA-43CE-ADA5-0289AEE1D5B5}" type="presOf" srcId="{92101341-8508-4BFB-95E4-363AB0184175}" destId="{7A0F9032-1B55-487C-B9B6-DEEBEB295C7E}" srcOrd="0" destOrd="0" presId="urn:microsoft.com/office/officeart/2018/2/layout/IconCircleList"/>
    <dgm:cxn modelId="{E82AFD10-E560-4987-8974-33D8D1288C18}" type="presOf" srcId="{4CF4D05E-D421-446F-8D2A-4B89394FDDA8}" destId="{B30CD1FA-F4D9-4A88-80F7-65CBF31A2F23}" srcOrd="0" destOrd="0" presId="urn:microsoft.com/office/officeart/2018/2/layout/IconCircleList"/>
    <dgm:cxn modelId="{4B692C19-974F-43B2-9A81-A67C40E89830}" type="presOf" srcId="{453892D1-955D-4B5F-8C7E-90F8EB7C731C}" destId="{2D09BD8F-E410-486E-8E68-D926B254F174}" srcOrd="0" destOrd="0" presId="urn:microsoft.com/office/officeart/2018/2/layout/IconCircleList"/>
    <dgm:cxn modelId="{12445A43-231C-4615-8595-BBC45FF65270}" srcId="{FD363F57-2362-41A5-9C3A-8370DB4636B2}" destId="{5D07009A-CCD6-4DDC-A31F-48B2671691C2}" srcOrd="0" destOrd="0" parTransId="{395293C3-1B3F-4F46-B0D0-80CFC67ECEAC}" sibTransId="{84AD18A8-2AAE-44F5-B487-EBF95D30100B}"/>
    <dgm:cxn modelId="{AEDC8248-D98A-4482-813A-E3DA3B9A9AB5}" srcId="{FD363F57-2362-41A5-9C3A-8370DB4636B2}" destId="{79A968DC-D89D-4590-9A64-B901E7BE2D5A}" srcOrd="4" destOrd="0" parTransId="{66883D63-9C21-49F8-9E7D-F16C2F4CFF35}" sibTransId="{92101341-8508-4BFB-95E4-363AB0184175}"/>
    <dgm:cxn modelId="{E2EEE249-4C56-47E6-B421-BDF027794D5C}" type="presOf" srcId="{7AE76120-361E-45E1-B4B2-68AB95402A53}" destId="{74D0A47D-BEBD-44C4-97D2-4612FC48B589}" srcOrd="0" destOrd="0" presId="urn:microsoft.com/office/officeart/2018/2/layout/IconCircleList"/>
    <dgm:cxn modelId="{53EEA96E-1884-41DE-A2EC-D26113BDD4B4}" type="presOf" srcId="{F44DAA01-640E-41A4-88A8-9A52447AE948}" destId="{4D0D1D9A-D937-444A-9C67-B662BE25701B}" srcOrd="0" destOrd="0" presId="urn:microsoft.com/office/officeart/2018/2/layout/IconCircleList"/>
    <dgm:cxn modelId="{F845E552-09E2-4DCE-85DF-F666D9AC7B29}" srcId="{FD363F57-2362-41A5-9C3A-8370DB4636B2}" destId="{F44DAA01-640E-41A4-88A8-9A52447AE948}" srcOrd="5" destOrd="0" parTransId="{D47DDBC5-F915-4B2E-999C-C5A6BB9BA05C}" sibTransId="{6E88B198-B49F-495A-9E06-AC3BD36723DB}"/>
    <dgm:cxn modelId="{F2BE227E-5106-4E06-AEE9-189F137B1194}" type="presOf" srcId="{79A968DC-D89D-4590-9A64-B901E7BE2D5A}" destId="{0F6CA307-B9E9-4294-BD4C-1F6AF3AD2528}" srcOrd="0" destOrd="0" presId="urn:microsoft.com/office/officeart/2018/2/layout/IconCircleList"/>
    <dgm:cxn modelId="{54605984-5F24-4A6E-90ED-08C3D9FA879B}" srcId="{FD363F57-2362-41A5-9C3A-8370DB4636B2}" destId="{7AE76120-361E-45E1-B4B2-68AB95402A53}" srcOrd="1" destOrd="0" parTransId="{3B9D633A-8371-42A0-A022-AB8D310D8DE3}" sibTransId="{9426F65B-04D8-4B34-8F7D-FC075687701A}"/>
    <dgm:cxn modelId="{51271F9B-2685-4309-95A0-138688985E4E}" type="presOf" srcId="{9437AF02-C6FB-4086-9F71-6EED47149C7E}" destId="{DD9355A7-C31C-4208-B8C9-A2B356FC14A2}" srcOrd="0" destOrd="0" presId="urn:microsoft.com/office/officeart/2018/2/layout/IconCircleList"/>
    <dgm:cxn modelId="{B2A67D9B-127F-4E4B-AAE0-793DC473A2FC}" type="presOf" srcId="{5D07009A-CCD6-4DDC-A31F-48B2671691C2}" destId="{16330A1C-D0A1-4E0A-8199-84E6F2399B2B}" srcOrd="0" destOrd="0" presId="urn:microsoft.com/office/officeart/2018/2/layout/IconCircleList"/>
    <dgm:cxn modelId="{AFB623A4-58DD-431C-A66D-F0A193E1539F}" type="presOf" srcId="{84AD18A8-2AAE-44F5-B487-EBF95D30100B}" destId="{CCC4B5DA-6EDA-4759-929D-848CC4104074}" srcOrd="0" destOrd="0" presId="urn:microsoft.com/office/officeart/2018/2/layout/IconCircleList"/>
    <dgm:cxn modelId="{F6FB92C3-C17A-4F90-A6BC-ABF91A6767B4}" type="presOf" srcId="{67DA8874-2875-4A92-B9A0-1B429F50D265}" destId="{844102F2-A916-4DA1-9DF8-579208813FB2}" srcOrd="0" destOrd="0" presId="urn:microsoft.com/office/officeart/2018/2/layout/IconCircleList"/>
    <dgm:cxn modelId="{6C046BC9-5283-4F9D-B5FA-39809D619619}" type="presOf" srcId="{9426F65B-04D8-4B34-8F7D-FC075687701A}" destId="{A7C19342-8640-449B-A982-DC937183F3F1}" srcOrd="0" destOrd="0" presId="urn:microsoft.com/office/officeart/2018/2/layout/IconCircleList"/>
    <dgm:cxn modelId="{427EDADE-859B-4F2E-8A26-F8BD8AAB6E4B}" srcId="{FD363F57-2362-41A5-9C3A-8370DB4636B2}" destId="{4CF4D05E-D421-446F-8D2A-4B89394FDDA8}" srcOrd="2" destOrd="0" parTransId="{C5C5BA41-8F4C-49AB-B4E9-21977D3A1B85}" sibTransId="{9437AF02-C6FB-4086-9F71-6EED47149C7E}"/>
    <dgm:cxn modelId="{7B297512-CF05-4007-9D98-146F307F799F}" type="presParOf" srcId="{C9BDD980-652F-4444-9F15-4686FDDBA84C}" destId="{16A75655-2DEA-4B23-8370-86D762523904}" srcOrd="0" destOrd="0" presId="urn:microsoft.com/office/officeart/2018/2/layout/IconCircleList"/>
    <dgm:cxn modelId="{BF834DE0-CD51-4A6B-95E4-D482E6E47DB0}" type="presParOf" srcId="{16A75655-2DEA-4B23-8370-86D762523904}" destId="{967100A5-8345-4AFF-8EE8-370E42D4BCCA}" srcOrd="0" destOrd="0" presId="urn:microsoft.com/office/officeart/2018/2/layout/IconCircleList"/>
    <dgm:cxn modelId="{0FF656E7-1CB8-4109-BC70-50DA19CB8869}" type="presParOf" srcId="{967100A5-8345-4AFF-8EE8-370E42D4BCCA}" destId="{5268A739-C7DB-4B98-8161-803CF66B9430}" srcOrd="0" destOrd="0" presId="urn:microsoft.com/office/officeart/2018/2/layout/IconCircleList"/>
    <dgm:cxn modelId="{28DFCE5F-EA21-4F34-91BE-1BDB60CF546C}" type="presParOf" srcId="{967100A5-8345-4AFF-8EE8-370E42D4BCCA}" destId="{B1CACA38-848D-4DFF-B58A-FC1E68EDE061}" srcOrd="1" destOrd="0" presId="urn:microsoft.com/office/officeart/2018/2/layout/IconCircleList"/>
    <dgm:cxn modelId="{E884EEC4-3E2C-40BC-BF51-F282B1995DE6}" type="presParOf" srcId="{967100A5-8345-4AFF-8EE8-370E42D4BCCA}" destId="{913E0E07-5D2B-40D0-BC02-39AA08DF3E01}" srcOrd="2" destOrd="0" presId="urn:microsoft.com/office/officeart/2018/2/layout/IconCircleList"/>
    <dgm:cxn modelId="{DF2285C0-766B-42B9-9478-F20B56AE9D79}" type="presParOf" srcId="{967100A5-8345-4AFF-8EE8-370E42D4BCCA}" destId="{16330A1C-D0A1-4E0A-8199-84E6F2399B2B}" srcOrd="3" destOrd="0" presId="urn:microsoft.com/office/officeart/2018/2/layout/IconCircleList"/>
    <dgm:cxn modelId="{B7A9D504-A51A-4EAF-AE18-10A354899D59}" type="presParOf" srcId="{16A75655-2DEA-4B23-8370-86D762523904}" destId="{CCC4B5DA-6EDA-4759-929D-848CC4104074}" srcOrd="1" destOrd="0" presId="urn:microsoft.com/office/officeart/2018/2/layout/IconCircleList"/>
    <dgm:cxn modelId="{0C799174-28E6-47FD-A249-31456FBBB588}" type="presParOf" srcId="{16A75655-2DEA-4B23-8370-86D762523904}" destId="{D27A1D63-A301-496F-AC45-EFC695505D4D}" srcOrd="2" destOrd="0" presId="urn:microsoft.com/office/officeart/2018/2/layout/IconCircleList"/>
    <dgm:cxn modelId="{694B44B2-AE9F-49EE-A6AC-96EABC4FAA72}" type="presParOf" srcId="{D27A1D63-A301-496F-AC45-EFC695505D4D}" destId="{42566927-659E-4679-B97A-D1A05D0D6B6E}" srcOrd="0" destOrd="0" presId="urn:microsoft.com/office/officeart/2018/2/layout/IconCircleList"/>
    <dgm:cxn modelId="{2E1CA701-FEB8-4BFA-AD1F-3010363E052B}" type="presParOf" srcId="{D27A1D63-A301-496F-AC45-EFC695505D4D}" destId="{9515BCC4-778F-44C2-AC60-D951F62A634D}" srcOrd="1" destOrd="0" presId="urn:microsoft.com/office/officeart/2018/2/layout/IconCircleList"/>
    <dgm:cxn modelId="{A812AF6A-3780-4BDA-B54F-908E9D004F31}" type="presParOf" srcId="{D27A1D63-A301-496F-AC45-EFC695505D4D}" destId="{052A47C1-F3D8-46DC-A527-F6EF7C022949}" srcOrd="2" destOrd="0" presId="urn:microsoft.com/office/officeart/2018/2/layout/IconCircleList"/>
    <dgm:cxn modelId="{09689962-095C-43AF-A3A5-27914EDC60CF}" type="presParOf" srcId="{D27A1D63-A301-496F-AC45-EFC695505D4D}" destId="{74D0A47D-BEBD-44C4-97D2-4612FC48B589}" srcOrd="3" destOrd="0" presId="urn:microsoft.com/office/officeart/2018/2/layout/IconCircleList"/>
    <dgm:cxn modelId="{76336AE1-7A66-458E-AC62-165A7AB66CF2}" type="presParOf" srcId="{16A75655-2DEA-4B23-8370-86D762523904}" destId="{A7C19342-8640-449B-A982-DC937183F3F1}" srcOrd="3" destOrd="0" presId="urn:microsoft.com/office/officeart/2018/2/layout/IconCircleList"/>
    <dgm:cxn modelId="{CAAC8E55-9501-4748-8167-DE89E7B6D129}" type="presParOf" srcId="{16A75655-2DEA-4B23-8370-86D762523904}" destId="{7A843749-0912-4100-BAD3-EFD95873EC6E}" srcOrd="4" destOrd="0" presId="urn:microsoft.com/office/officeart/2018/2/layout/IconCircleList"/>
    <dgm:cxn modelId="{CA6F46B5-4072-4AC5-8739-DB9B8DE0D57C}" type="presParOf" srcId="{7A843749-0912-4100-BAD3-EFD95873EC6E}" destId="{559CC8BB-67F0-42C4-9C1E-23AA30FCF287}" srcOrd="0" destOrd="0" presId="urn:microsoft.com/office/officeart/2018/2/layout/IconCircleList"/>
    <dgm:cxn modelId="{60D3043A-0A00-495D-941D-9E4BAB7347BD}" type="presParOf" srcId="{7A843749-0912-4100-BAD3-EFD95873EC6E}" destId="{C246C641-7A0F-451A-9038-BD1621D1C974}" srcOrd="1" destOrd="0" presId="urn:microsoft.com/office/officeart/2018/2/layout/IconCircleList"/>
    <dgm:cxn modelId="{8CFC58A7-D78A-43A6-AEB9-AD9EC59E5632}" type="presParOf" srcId="{7A843749-0912-4100-BAD3-EFD95873EC6E}" destId="{CDF0B06E-B161-4105-8E70-5480210B7786}" srcOrd="2" destOrd="0" presId="urn:microsoft.com/office/officeart/2018/2/layout/IconCircleList"/>
    <dgm:cxn modelId="{04544B63-C1CB-4ECB-AAE7-9E9EEC78A70C}" type="presParOf" srcId="{7A843749-0912-4100-BAD3-EFD95873EC6E}" destId="{B30CD1FA-F4D9-4A88-80F7-65CBF31A2F23}" srcOrd="3" destOrd="0" presId="urn:microsoft.com/office/officeart/2018/2/layout/IconCircleList"/>
    <dgm:cxn modelId="{096030B6-BA53-40C5-8E12-E61A85C69679}" type="presParOf" srcId="{16A75655-2DEA-4B23-8370-86D762523904}" destId="{DD9355A7-C31C-4208-B8C9-A2B356FC14A2}" srcOrd="5" destOrd="0" presId="urn:microsoft.com/office/officeart/2018/2/layout/IconCircleList"/>
    <dgm:cxn modelId="{E0EB94A5-040E-4E0B-8909-5176EDA65CA8}" type="presParOf" srcId="{16A75655-2DEA-4B23-8370-86D762523904}" destId="{B2B936C0-C7EA-45A7-974F-1C76BCD3E56B}" srcOrd="6" destOrd="0" presId="urn:microsoft.com/office/officeart/2018/2/layout/IconCircleList"/>
    <dgm:cxn modelId="{4096D008-EE2A-43E9-AFD7-3ECDE97DFB2F}" type="presParOf" srcId="{B2B936C0-C7EA-45A7-974F-1C76BCD3E56B}" destId="{68E8E514-7CF0-4CB4-BBC2-7C0C3DBFAE84}" srcOrd="0" destOrd="0" presId="urn:microsoft.com/office/officeart/2018/2/layout/IconCircleList"/>
    <dgm:cxn modelId="{BD622011-A52B-4B17-83C5-84904FD1C692}" type="presParOf" srcId="{B2B936C0-C7EA-45A7-974F-1C76BCD3E56B}" destId="{1CB18EAC-317A-4B2F-9137-27CC47C6F372}" srcOrd="1" destOrd="0" presId="urn:microsoft.com/office/officeart/2018/2/layout/IconCircleList"/>
    <dgm:cxn modelId="{CF773F02-64BF-4376-B8F3-B801D5A018FE}" type="presParOf" srcId="{B2B936C0-C7EA-45A7-974F-1C76BCD3E56B}" destId="{FF357C8F-C2D3-4909-A9A9-9634A0706D98}" srcOrd="2" destOrd="0" presId="urn:microsoft.com/office/officeart/2018/2/layout/IconCircleList"/>
    <dgm:cxn modelId="{6149B6FA-1C29-4878-B3B9-BC3BAAFD8652}" type="presParOf" srcId="{B2B936C0-C7EA-45A7-974F-1C76BCD3E56B}" destId="{2D09BD8F-E410-486E-8E68-D926B254F174}" srcOrd="3" destOrd="0" presId="urn:microsoft.com/office/officeart/2018/2/layout/IconCircleList"/>
    <dgm:cxn modelId="{7997EDAD-E655-4440-99DE-F4DCA9EA6DA3}" type="presParOf" srcId="{16A75655-2DEA-4B23-8370-86D762523904}" destId="{844102F2-A916-4DA1-9DF8-579208813FB2}" srcOrd="7" destOrd="0" presId="urn:microsoft.com/office/officeart/2018/2/layout/IconCircleList"/>
    <dgm:cxn modelId="{667C085A-5078-4458-8A89-61EEB8A00955}" type="presParOf" srcId="{16A75655-2DEA-4B23-8370-86D762523904}" destId="{804F69C8-D452-42B1-88DC-C81E0E29E10C}" srcOrd="8" destOrd="0" presId="urn:microsoft.com/office/officeart/2018/2/layout/IconCircleList"/>
    <dgm:cxn modelId="{0A77FE9E-15D5-48CC-99C6-27CB2B3B3B99}" type="presParOf" srcId="{804F69C8-D452-42B1-88DC-C81E0E29E10C}" destId="{ED873483-CB3D-46AE-A592-1C5E9CD1993C}" srcOrd="0" destOrd="0" presId="urn:microsoft.com/office/officeart/2018/2/layout/IconCircleList"/>
    <dgm:cxn modelId="{B104CDCD-0931-4836-B760-F35C49CE4306}" type="presParOf" srcId="{804F69C8-D452-42B1-88DC-C81E0E29E10C}" destId="{08CE52E7-E15B-49DC-8F8C-BF11E7ABD158}" srcOrd="1" destOrd="0" presId="urn:microsoft.com/office/officeart/2018/2/layout/IconCircleList"/>
    <dgm:cxn modelId="{99FC2946-AEC6-4E13-8B23-AF07BFE5A433}" type="presParOf" srcId="{804F69C8-D452-42B1-88DC-C81E0E29E10C}" destId="{B9D87FEA-77A0-4A2D-8FA6-AC43EC8443BC}" srcOrd="2" destOrd="0" presId="urn:microsoft.com/office/officeart/2018/2/layout/IconCircleList"/>
    <dgm:cxn modelId="{22DEE7DA-58D8-407C-9F19-E94A329250C4}" type="presParOf" srcId="{804F69C8-D452-42B1-88DC-C81E0E29E10C}" destId="{0F6CA307-B9E9-4294-BD4C-1F6AF3AD2528}" srcOrd="3" destOrd="0" presId="urn:microsoft.com/office/officeart/2018/2/layout/IconCircleList"/>
    <dgm:cxn modelId="{CBCC4D34-226B-4A8F-969C-B17C12FAA351}" type="presParOf" srcId="{16A75655-2DEA-4B23-8370-86D762523904}" destId="{7A0F9032-1B55-487C-B9B6-DEEBEB295C7E}" srcOrd="9" destOrd="0" presId="urn:microsoft.com/office/officeart/2018/2/layout/IconCircleList"/>
    <dgm:cxn modelId="{D3BD09BF-EA3D-4344-9D66-7C503E493191}" type="presParOf" srcId="{16A75655-2DEA-4B23-8370-86D762523904}" destId="{73FAECED-8B10-42A2-BDB2-2AFC291024D0}" srcOrd="10" destOrd="0" presId="urn:microsoft.com/office/officeart/2018/2/layout/IconCircleList"/>
    <dgm:cxn modelId="{11B6A4D0-0853-433C-88CE-76A322D204B5}" type="presParOf" srcId="{73FAECED-8B10-42A2-BDB2-2AFC291024D0}" destId="{86FB1CBD-BC70-42B7-911D-755F9B622656}" srcOrd="0" destOrd="0" presId="urn:microsoft.com/office/officeart/2018/2/layout/IconCircleList"/>
    <dgm:cxn modelId="{D094789F-8A87-423A-A1CC-6ED493B70325}" type="presParOf" srcId="{73FAECED-8B10-42A2-BDB2-2AFC291024D0}" destId="{BC6D250F-25EC-483D-9B5F-B4B15B1B3A45}" srcOrd="1" destOrd="0" presId="urn:microsoft.com/office/officeart/2018/2/layout/IconCircleList"/>
    <dgm:cxn modelId="{523AA35B-FAAB-4D10-8531-73272484AAA3}" type="presParOf" srcId="{73FAECED-8B10-42A2-BDB2-2AFC291024D0}" destId="{F4AB4FF7-9DF0-473C-A750-0D6031EA545B}" srcOrd="2" destOrd="0" presId="urn:microsoft.com/office/officeart/2018/2/layout/IconCircleList"/>
    <dgm:cxn modelId="{B8F739F9-D6BE-4B43-9D72-D63336360554}" type="presParOf" srcId="{73FAECED-8B10-42A2-BDB2-2AFC291024D0}" destId="{4D0D1D9A-D937-444A-9C67-B662BE25701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A60B2A-E3F3-4F0B-9DEB-E71DD54880C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F66720-BB9F-4ADA-B4F4-9D6C5A2E115F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Navigation and Mobility</a:t>
          </a:r>
        </a:p>
      </dgm:t>
    </dgm:pt>
    <dgm:pt modelId="{AB8BFC5C-24A0-41FB-8EA9-5D0079643082}" type="parTrans" cxnId="{1C2B93CB-2ABA-48BA-B09C-2914EB3D5AC6}">
      <dgm:prSet/>
      <dgm:spPr/>
      <dgm:t>
        <a:bodyPr/>
        <a:lstStyle/>
        <a:p>
          <a:endParaRPr lang="en-US"/>
        </a:p>
      </dgm:t>
    </dgm:pt>
    <dgm:pt modelId="{80F39BCA-8C1D-4D98-A02D-0C2DB9A40C90}" type="sibTrans" cxnId="{1C2B93CB-2ABA-48BA-B09C-2914EB3D5AC6}">
      <dgm:prSet/>
      <dgm:spPr/>
      <dgm:t>
        <a:bodyPr/>
        <a:lstStyle/>
        <a:p>
          <a:endParaRPr lang="en-US"/>
        </a:p>
      </dgm:t>
    </dgm:pt>
    <dgm:pt modelId="{CB9CC475-1F09-4D21-8CAF-B04625A639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Needs to be able to move autonomously</a:t>
          </a:r>
        </a:p>
      </dgm:t>
    </dgm:pt>
    <dgm:pt modelId="{626D568C-DFEB-4756-9D64-19E06B4640A4}" type="parTrans" cxnId="{A3D77915-11EE-40D9-A76D-2552A91D009B}">
      <dgm:prSet/>
      <dgm:spPr/>
      <dgm:t>
        <a:bodyPr/>
        <a:lstStyle/>
        <a:p>
          <a:endParaRPr lang="en-US"/>
        </a:p>
      </dgm:t>
    </dgm:pt>
    <dgm:pt modelId="{01034E20-F8BE-4BA4-A315-E692159C09AF}" type="sibTrans" cxnId="{A3D77915-11EE-40D9-A76D-2552A91D009B}">
      <dgm:prSet/>
      <dgm:spPr/>
      <dgm:t>
        <a:bodyPr/>
        <a:lstStyle/>
        <a:p>
          <a:endParaRPr lang="en-US"/>
        </a:p>
      </dgm:t>
    </dgm:pt>
    <dgm:pt modelId="{87FDEB1D-34DA-4FB7-840E-A25739E799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ability to traverse over uneven terrain.</a:t>
          </a:r>
        </a:p>
      </dgm:t>
    </dgm:pt>
    <dgm:pt modelId="{A0660185-984C-4140-A99B-F1A47BCEC397}" type="parTrans" cxnId="{1FC30868-71DD-4F47-96D0-79DCAB2CC943}">
      <dgm:prSet/>
      <dgm:spPr/>
      <dgm:t>
        <a:bodyPr/>
        <a:lstStyle/>
        <a:p>
          <a:endParaRPr lang="en-US"/>
        </a:p>
      </dgm:t>
    </dgm:pt>
    <dgm:pt modelId="{14A18BE4-B774-452D-AA2C-2F008738BEFC}" type="sibTrans" cxnId="{1FC30868-71DD-4F47-96D0-79DCAB2CC943}">
      <dgm:prSet/>
      <dgm:spPr/>
      <dgm:t>
        <a:bodyPr/>
        <a:lstStyle/>
        <a:p>
          <a:endParaRPr lang="en-US"/>
        </a:p>
      </dgm:t>
    </dgm:pt>
    <dgm:pt modelId="{0F23FFA7-0EE9-4957-98A9-31F6650697EB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Speed and Accuracy</a:t>
          </a:r>
        </a:p>
      </dgm:t>
    </dgm:pt>
    <dgm:pt modelId="{DD2EF855-C90F-404C-883C-227E0BE65236}" type="parTrans" cxnId="{0F2BA176-3783-4A8F-84C2-6BCB894EF30B}">
      <dgm:prSet/>
      <dgm:spPr/>
      <dgm:t>
        <a:bodyPr/>
        <a:lstStyle/>
        <a:p>
          <a:endParaRPr lang="en-US"/>
        </a:p>
      </dgm:t>
    </dgm:pt>
    <dgm:pt modelId="{67857CAC-5B8B-4C8D-B9F7-975E3350C786}" type="sibTrans" cxnId="{0F2BA176-3783-4A8F-84C2-6BCB894EF30B}">
      <dgm:prSet/>
      <dgm:spPr/>
      <dgm:t>
        <a:bodyPr/>
        <a:lstStyle/>
        <a:p>
          <a:endParaRPr lang="en-US"/>
        </a:p>
      </dgm:t>
    </dgm:pt>
    <dgm:pt modelId="{3FBDBF19-E4B1-420C-935B-C2BE42C7EA26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Needs to move fast enough to cut </a:t>
          </a:r>
          <a:r>
            <a:rPr lang="en-US">
              <a:latin typeface="Century Gothic" panose="020B0502020202020204"/>
            </a:rPr>
            <a:t>a 50’x10</a:t>
          </a:r>
          <a:r>
            <a:rPr lang="en-US"/>
            <a:t>’ area of grass in 15 minutes</a:t>
          </a:r>
        </a:p>
      </dgm:t>
    </dgm:pt>
    <dgm:pt modelId="{CFB766B8-5440-4346-B0E9-D40DC0893D8A}" type="parTrans" cxnId="{4F82DC91-A8F5-4FE6-841E-9E9D094072AD}">
      <dgm:prSet/>
      <dgm:spPr/>
      <dgm:t>
        <a:bodyPr/>
        <a:lstStyle/>
        <a:p>
          <a:endParaRPr lang="en-US"/>
        </a:p>
      </dgm:t>
    </dgm:pt>
    <dgm:pt modelId="{39589396-7078-4E4E-9C41-02D1362D70B0}" type="sibTrans" cxnId="{4F82DC91-A8F5-4FE6-841E-9E9D094072AD}">
      <dgm:prSet/>
      <dgm:spPr/>
      <dgm:t>
        <a:bodyPr/>
        <a:lstStyle/>
        <a:p>
          <a:endParaRPr lang="en-US"/>
        </a:p>
      </dgm:t>
    </dgm:pt>
    <dgm:pt modelId="{AE7F425F-96B8-4241-92B8-8E72431F7C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Cut grass at a uniform height</a:t>
          </a:r>
        </a:p>
      </dgm:t>
    </dgm:pt>
    <dgm:pt modelId="{65EA8BB3-19BA-49A8-9B95-BADE99E0F67E}" type="parTrans" cxnId="{BA5710BE-370B-4C9D-82F2-F760AF50A4DB}">
      <dgm:prSet/>
      <dgm:spPr/>
      <dgm:t>
        <a:bodyPr/>
        <a:lstStyle/>
        <a:p>
          <a:endParaRPr lang="en-US"/>
        </a:p>
      </dgm:t>
    </dgm:pt>
    <dgm:pt modelId="{7495D149-0965-418A-8D10-864E9B4C21C9}" type="sibTrans" cxnId="{BA5710BE-370B-4C9D-82F2-F760AF50A4DB}">
      <dgm:prSet/>
      <dgm:spPr/>
      <dgm:t>
        <a:bodyPr/>
        <a:lstStyle/>
        <a:p>
          <a:endParaRPr lang="en-US"/>
        </a:p>
      </dgm:t>
    </dgm:pt>
    <dgm:pt modelId="{167B9C17-A6AF-49CF-857C-182F4951B8B8}" type="pres">
      <dgm:prSet presAssocID="{48A60B2A-E3F3-4F0B-9DEB-E71DD54880CD}" presName="linear" presStyleCnt="0">
        <dgm:presLayoutVars>
          <dgm:animLvl val="lvl"/>
          <dgm:resizeHandles val="exact"/>
        </dgm:presLayoutVars>
      </dgm:prSet>
      <dgm:spPr/>
    </dgm:pt>
    <dgm:pt modelId="{DE4FB32A-97AA-4FE1-B7CD-96B8D7931BC4}" type="pres">
      <dgm:prSet presAssocID="{68F66720-BB9F-4ADA-B4F4-9D6C5A2E115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F127C8-08A5-405D-B002-2C0A0D4954DF}" type="pres">
      <dgm:prSet presAssocID="{68F66720-BB9F-4ADA-B4F4-9D6C5A2E115F}" presName="childText" presStyleLbl="revTx" presStyleIdx="0" presStyleCnt="2">
        <dgm:presLayoutVars>
          <dgm:bulletEnabled val="1"/>
        </dgm:presLayoutVars>
      </dgm:prSet>
      <dgm:spPr/>
    </dgm:pt>
    <dgm:pt modelId="{CCD43B52-903A-4FE9-B768-EBB1ACE43557}" type="pres">
      <dgm:prSet presAssocID="{0F23FFA7-0EE9-4957-98A9-31F6650697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8FEC78D-82E0-4296-A6EF-2D21C1B75E06}" type="pres">
      <dgm:prSet presAssocID="{0F23FFA7-0EE9-4957-98A9-31F6650697E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3D77915-11EE-40D9-A76D-2552A91D009B}" srcId="{68F66720-BB9F-4ADA-B4F4-9D6C5A2E115F}" destId="{CB9CC475-1F09-4D21-8CAF-B04625A63921}" srcOrd="0" destOrd="0" parTransId="{626D568C-DFEB-4756-9D64-19E06B4640A4}" sibTransId="{01034E20-F8BE-4BA4-A315-E692159C09AF}"/>
    <dgm:cxn modelId="{6F0ABF39-FBDD-4A6F-9E01-55C5BD002247}" type="presOf" srcId="{CB9CC475-1F09-4D21-8CAF-B04625A63921}" destId="{32F127C8-08A5-405D-B002-2C0A0D4954DF}" srcOrd="0" destOrd="0" presId="urn:microsoft.com/office/officeart/2005/8/layout/vList2"/>
    <dgm:cxn modelId="{1FC30868-71DD-4F47-96D0-79DCAB2CC943}" srcId="{68F66720-BB9F-4ADA-B4F4-9D6C5A2E115F}" destId="{87FDEB1D-34DA-4FB7-840E-A25739E79920}" srcOrd="1" destOrd="0" parTransId="{A0660185-984C-4140-A99B-F1A47BCEC397}" sibTransId="{14A18BE4-B774-452D-AA2C-2F008738BEFC}"/>
    <dgm:cxn modelId="{639AFA6C-76B5-4AE3-B707-071789DBF298}" type="presOf" srcId="{AE7F425F-96B8-4241-92B8-8E72431F7C95}" destId="{88FEC78D-82E0-4296-A6EF-2D21C1B75E06}" srcOrd="0" destOrd="1" presId="urn:microsoft.com/office/officeart/2005/8/layout/vList2"/>
    <dgm:cxn modelId="{0F2BA176-3783-4A8F-84C2-6BCB894EF30B}" srcId="{48A60B2A-E3F3-4F0B-9DEB-E71DD54880CD}" destId="{0F23FFA7-0EE9-4957-98A9-31F6650697EB}" srcOrd="1" destOrd="0" parTransId="{DD2EF855-C90F-404C-883C-227E0BE65236}" sibTransId="{67857CAC-5B8B-4C8D-B9F7-975E3350C786}"/>
    <dgm:cxn modelId="{1C430C7C-4258-4675-8A4C-5D77C00B8741}" type="presOf" srcId="{68F66720-BB9F-4ADA-B4F4-9D6C5A2E115F}" destId="{DE4FB32A-97AA-4FE1-B7CD-96B8D7931BC4}" srcOrd="0" destOrd="0" presId="urn:microsoft.com/office/officeart/2005/8/layout/vList2"/>
    <dgm:cxn modelId="{4F82DC91-A8F5-4FE6-841E-9E9D094072AD}" srcId="{0F23FFA7-0EE9-4957-98A9-31F6650697EB}" destId="{3FBDBF19-E4B1-420C-935B-C2BE42C7EA26}" srcOrd="0" destOrd="0" parTransId="{CFB766B8-5440-4346-B0E9-D40DC0893D8A}" sibTransId="{39589396-7078-4E4E-9C41-02D1362D70B0}"/>
    <dgm:cxn modelId="{A7211A94-E9D3-4611-B197-F7C44211AED9}" type="presOf" srcId="{3FBDBF19-E4B1-420C-935B-C2BE42C7EA26}" destId="{88FEC78D-82E0-4296-A6EF-2D21C1B75E06}" srcOrd="0" destOrd="0" presId="urn:microsoft.com/office/officeart/2005/8/layout/vList2"/>
    <dgm:cxn modelId="{FC3A93B9-30C0-48BD-A4F1-A3EE0ABA4302}" type="presOf" srcId="{87FDEB1D-34DA-4FB7-840E-A25739E79920}" destId="{32F127C8-08A5-405D-B002-2C0A0D4954DF}" srcOrd="0" destOrd="1" presId="urn:microsoft.com/office/officeart/2005/8/layout/vList2"/>
    <dgm:cxn modelId="{BA5710BE-370B-4C9D-82F2-F760AF50A4DB}" srcId="{0F23FFA7-0EE9-4957-98A9-31F6650697EB}" destId="{AE7F425F-96B8-4241-92B8-8E72431F7C95}" srcOrd="1" destOrd="0" parTransId="{65EA8BB3-19BA-49A8-9B95-BADE99E0F67E}" sibTransId="{7495D149-0965-418A-8D10-864E9B4C21C9}"/>
    <dgm:cxn modelId="{2486F0C1-1435-48B5-A613-44E92F7D864D}" type="presOf" srcId="{48A60B2A-E3F3-4F0B-9DEB-E71DD54880CD}" destId="{167B9C17-A6AF-49CF-857C-182F4951B8B8}" srcOrd="0" destOrd="0" presId="urn:microsoft.com/office/officeart/2005/8/layout/vList2"/>
    <dgm:cxn modelId="{1C2B93CB-2ABA-48BA-B09C-2914EB3D5AC6}" srcId="{48A60B2A-E3F3-4F0B-9DEB-E71DD54880CD}" destId="{68F66720-BB9F-4ADA-B4F4-9D6C5A2E115F}" srcOrd="0" destOrd="0" parTransId="{AB8BFC5C-24A0-41FB-8EA9-5D0079643082}" sibTransId="{80F39BCA-8C1D-4D98-A02D-0C2DB9A40C90}"/>
    <dgm:cxn modelId="{C652D6FE-6B75-46CC-A708-F76AD8B4EC20}" type="presOf" srcId="{0F23FFA7-0EE9-4957-98A9-31F6650697EB}" destId="{CCD43B52-903A-4FE9-B768-EBB1ACE43557}" srcOrd="0" destOrd="0" presId="urn:microsoft.com/office/officeart/2005/8/layout/vList2"/>
    <dgm:cxn modelId="{D7FBCE06-77D5-4C79-9AC9-16C348A8D9F6}" type="presParOf" srcId="{167B9C17-A6AF-49CF-857C-182F4951B8B8}" destId="{DE4FB32A-97AA-4FE1-B7CD-96B8D7931BC4}" srcOrd="0" destOrd="0" presId="urn:microsoft.com/office/officeart/2005/8/layout/vList2"/>
    <dgm:cxn modelId="{E92ECAAA-915C-45B9-8E18-45E23B5B9E38}" type="presParOf" srcId="{167B9C17-A6AF-49CF-857C-182F4951B8B8}" destId="{32F127C8-08A5-405D-B002-2C0A0D4954DF}" srcOrd="1" destOrd="0" presId="urn:microsoft.com/office/officeart/2005/8/layout/vList2"/>
    <dgm:cxn modelId="{B64A75CB-AFF1-49B2-9DFA-0E96830E4287}" type="presParOf" srcId="{167B9C17-A6AF-49CF-857C-182F4951B8B8}" destId="{CCD43B52-903A-4FE9-B768-EBB1ACE43557}" srcOrd="2" destOrd="0" presId="urn:microsoft.com/office/officeart/2005/8/layout/vList2"/>
    <dgm:cxn modelId="{1846778E-AA09-47CE-9DE9-EE585ABFC289}" type="presParOf" srcId="{167B9C17-A6AF-49CF-857C-182F4951B8B8}" destId="{88FEC78D-82E0-4296-A6EF-2D21C1B75E0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BC9C37-C02E-4F78-8376-A3596B344C63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C543DAE-A7F6-44E9-9A10-C54195901FD7}">
      <dgm:prSet/>
      <dgm:spPr/>
      <dgm:t>
        <a:bodyPr/>
        <a:lstStyle/>
        <a:p>
          <a:r>
            <a:rPr lang="en-US"/>
            <a:t>Interdisciplinary</a:t>
          </a:r>
        </a:p>
      </dgm:t>
    </dgm:pt>
    <dgm:pt modelId="{FEF4E6F4-FC39-4649-A763-7131976AA252}" type="parTrans" cxnId="{6445890C-7518-4116-A93A-10F192A8556C}">
      <dgm:prSet/>
      <dgm:spPr/>
      <dgm:t>
        <a:bodyPr/>
        <a:lstStyle/>
        <a:p>
          <a:endParaRPr lang="en-US"/>
        </a:p>
      </dgm:t>
    </dgm:pt>
    <dgm:pt modelId="{6C305468-2DFE-4D05-95C4-FCEDCA78B660}" type="sibTrans" cxnId="{6445890C-7518-4116-A93A-10F192A8556C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AB1BB677-F134-4CAC-92D8-06B409003CE9}">
      <dgm:prSet/>
      <dgm:spPr/>
      <dgm:t>
        <a:bodyPr/>
        <a:lstStyle/>
        <a:p>
          <a:r>
            <a:rPr lang="en-US"/>
            <a:t>PCB Design</a:t>
          </a:r>
        </a:p>
      </dgm:t>
    </dgm:pt>
    <dgm:pt modelId="{BE0932AA-AF0F-46A3-9F2E-4B2162EA5386}" type="parTrans" cxnId="{74EFF1C1-19FC-43BD-AB52-DA2DCFCEFC84}">
      <dgm:prSet/>
      <dgm:spPr/>
      <dgm:t>
        <a:bodyPr/>
        <a:lstStyle/>
        <a:p>
          <a:endParaRPr lang="en-US"/>
        </a:p>
      </dgm:t>
    </dgm:pt>
    <dgm:pt modelId="{260A0969-BE44-4608-9725-E4A70EF7C56A}" type="sibTrans" cxnId="{74EFF1C1-19FC-43BD-AB52-DA2DCFCEFC84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AC452AF9-3A73-4AC9-936F-FCEC3857D201}">
      <dgm:prSet/>
      <dgm:spPr/>
      <dgm:t>
        <a:bodyPr/>
        <a:lstStyle/>
        <a:p>
          <a:r>
            <a:rPr lang="en-US"/>
            <a:t>Ordering Process</a:t>
          </a:r>
        </a:p>
      </dgm:t>
    </dgm:pt>
    <dgm:pt modelId="{CCE87BEC-A792-4A5F-B6F6-03899CC009CF}" type="parTrans" cxnId="{DDE7C976-3E85-417C-8EBA-ABBCBABC1E78}">
      <dgm:prSet/>
      <dgm:spPr/>
      <dgm:t>
        <a:bodyPr/>
        <a:lstStyle/>
        <a:p>
          <a:endParaRPr lang="en-US"/>
        </a:p>
      </dgm:t>
    </dgm:pt>
    <dgm:pt modelId="{773506DA-3ED1-4863-98EA-062AF2BD2AE5}" type="sibTrans" cxnId="{DDE7C976-3E85-417C-8EBA-ABBCBABC1E78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CE53F776-B538-46AC-A321-CAEED1E8D66B}">
      <dgm:prSet/>
      <dgm:spPr/>
      <dgm:t>
        <a:bodyPr/>
        <a:lstStyle/>
        <a:p>
          <a:r>
            <a:rPr lang="en-US"/>
            <a:t>Late Start</a:t>
          </a:r>
        </a:p>
      </dgm:t>
    </dgm:pt>
    <dgm:pt modelId="{1FEF904E-8F03-4B17-914A-1BDE647E2559}" type="parTrans" cxnId="{113505E3-E7FA-4067-A85F-1363B41F6114}">
      <dgm:prSet/>
      <dgm:spPr/>
      <dgm:t>
        <a:bodyPr/>
        <a:lstStyle/>
        <a:p>
          <a:endParaRPr lang="en-US"/>
        </a:p>
      </dgm:t>
    </dgm:pt>
    <dgm:pt modelId="{657FCF28-02CC-4161-B3D8-11B5892602E0}" type="sibTrans" cxnId="{113505E3-E7FA-4067-A85F-1363B41F6114}">
      <dgm:prSet phldrT="4"/>
      <dgm:spPr/>
      <dgm:t>
        <a:bodyPr/>
        <a:lstStyle/>
        <a:p>
          <a:r>
            <a:rPr lang="en-US"/>
            <a:t>4</a:t>
          </a:r>
        </a:p>
      </dgm:t>
    </dgm:pt>
    <dgm:pt modelId="{44576399-2605-4246-9F71-637814365DDE}" type="pres">
      <dgm:prSet presAssocID="{E4BC9C37-C02E-4F78-8376-A3596B344C63}" presName="Name0" presStyleCnt="0">
        <dgm:presLayoutVars>
          <dgm:animLvl val="lvl"/>
          <dgm:resizeHandles val="exact"/>
        </dgm:presLayoutVars>
      </dgm:prSet>
      <dgm:spPr/>
    </dgm:pt>
    <dgm:pt modelId="{EB24F90E-1AFC-44A9-A6D0-C06A5C4CD9E9}" type="pres">
      <dgm:prSet presAssocID="{2C543DAE-A7F6-44E9-9A10-C54195901FD7}" presName="compositeNode" presStyleCnt="0">
        <dgm:presLayoutVars>
          <dgm:bulletEnabled val="1"/>
        </dgm:presLayoutVars>
      </dgm:prSet>
      <dgm:spPr/>
    </dgm:pt>
    <dgm:pt modelId="{CD93150C-9D7A-43C5-A41C-9A300753F3F1}" type="pres">
      <dgm:prSet presAssocID="{2C543DAE-A7F6-44E9-9A10-C54195901FD7}" presName="bgRect" presStyleLbl="bgAccFollowNode1" presStyleIdx="0" presStyleCnt="4"/>
      <dgm:spPr/>
    </dgm:pt>
    <dgm:pt modelId="{C3BCAE54-A6CB-411D-889D-E57CF6315CD1}" type="pres">
      <dgm:prSet presAssocID="{6C305468-2DFE-4D05-95C4-FCEDCA78B66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1FC7DE64-2CDC-4814-9A72-06BE7FAC042F}" type="pres">
      <dgm:prSet presAssocID="{2C543DAE-A7F6-44E9-9A10-C54195901FD7}" presName="bottomLine" presStyleLbl="alignNode1" presStyleIdx="1" presStyleCnt="8">
        <dgm:presLayoutVars/>
      </dgm:prSet>
      <dgm:spPr/>
    </dgm:pt>
    <dgm:pt modelId="{C5E0A986-290E-4596-A0FC-E28253EC0845}" type="pres">
      <dgm:prSet presAssocID="{2C543DAE-A7F6-44E9-9A10-C54195901FD7}" presName="nodeText" presStyleLbl="bgAccFollowNode1" presStyleIdx="0" presStyleCnt="4">
        <dgm:presLayoutVars>
          <dgm:bulletEnabled val="1"/>
        </dgm:presLayoutVars>
      </dgm:prSet>
      <dgm:spPr/>
    </dgm:pt>
    <dgm:pt modelId="{0E8C83D3-5B6B-413B-9A71-EFFDA146BF5D}" type="pres">
      <dgm:prSet presAssocID="{6C305468-2DFE-4D05-95C4-FCEDCA78B660}" presName="sibTrans" presStyleCnt="0"/>
      <dgm:spPr/>
    </dgm:pt>
    <dgm:pt modelId="{7C4F01D7-A0DC-440D-8ADA-C794D0F218AE}" type="pres">
      <dgm:prSet presAssocID="{AB1BB677-F134-4CAC-92D8-06B409003CE9}" presName="compositeNode" presStyleCnt="0">
        <dgm:presLayoutVars>
          <dgm:bulletEnabled val="1"/>
        </dgm:presLayoutVars>
      </dgm:prSet>
      <dgm:spPr/>
    </dgm:pt>
    <dgm:pt modelId="{767FBE4C-7ABA-42C6-9BCC-DCB5D5061C09}" type="pres">
      <dgm:prSet presAssocID="{AB1BB677-F134-4CAC-92D8-06B409003CE9}" presName="bgRect" presStyleLbl="bgAccFollowNode1" presStyleIdx="1" presStyleCnt="4"/>
      <dgm:spPr/>
    </dgm:pt>
    <dgm:pt modelId="{63E8835D-1B00-4091-B237-F56F95ACE17E}" type="pres">
      <dgm:prSet presAssocID="{260A0969-BE44-4608-9725-E4A70EF7C56A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F8EE79EE-0466-41E1-9071-1E3D3C85B409}" type="pres">
      <dgm:prSet presAssocID="{AB1BB677-F134-4CAC-92D8-06B409003CE9}" presName="bottomLine" presStyleLbl="alignNode1" presStyleIdx="3" presStyleCnt="8">
        <dgm:presLayoutVars/>
      </dgm:prSet>
      <dgm:spPr/>
    </dgm:pt>
    <dgm:pt modelId="{05FA98CC-8606-47AC-8818-21644CDC5E27}" type="pres">
      <dgm:prSet presAssocID="{AB1BB677-F134-4CAC-92D8-06B409003CE9}" presName="nodeText" presStyleLbl="bgAccFollowNode1" presStyleIdx="1" presStyleCnt="4">
        <dgm:presLayoutVars>
          <dgm:bulletEnabled val="1"/>
        </dgm:presLayoutVars>
      </dgm:prSet>
      <dgm:spPr/>
    </dgm:pt>
    <dgm:pt modelId="{FACE37D5-46EA-491F-976D-8AE554F6FBCA}" type="pres">
      <dgm:prSet presAssocID="{260A0969-BE44-4608-9725-E4A70EF7C56A}" presName="sibTrans" presStyleCnt="0"/>
      <dgm:spPr/>
    </dgm:pt>
    <dgm:pt modelId="{E8DF16C3-D0BF-419B-8D56-5C77CCF30236}" type="pres">
      <dgm:prSet presAssocID="{AC452AF9-3A73-4AC9-936F-FCEC3857D201}" presName="compositeNode" presStyleCnt="0">
        <dgm:presLayoutVars>
          <dgm:bulletEnabled val="1"/>
        </dgm:presLayoutVars>
      </dgm:prSet>
      <dgm:spPr/>
    </dgm:pt>
    <dgm:pt modelId="{2B61A36C-2375-4AB8-A567-4FEF89C4A7F6}" type="pres">
      <dgm:prSet presAssocID="{AC452AF9-3A73-4AC9-936F-FCEC3857D201}" presName="bgRect" presStyleLbl="bgAccFollowNode1" presStyleIdx="2" presStyleCnt="4"/>
      <dgm:spPr/>
    </dgm:pt>
    <dgm:pt modelId="{9729DFC0-0BE4-4321-82FF-7767A78CE429}" type="pres">
      <dgm:prSet presAssocID="{773506DA-3ED1-4863-98EA-062AF2BD2AE5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1FE8E8F-426C-4FA4-9139-9A5A634A3A6E}" type="pres">
      <dgm:prSet presAssocID="{AC452AF9-3A73-4AC9-936F-FCEC3857D201}" presName="bottomLine" presStyleLbl="alignNode1" presStyleIdx="5" presStyleCnt="8">
        <dgm:presLayoutVars/>
      </dgm:prSet>
      <dgm:spPr/>
    </dgm:pt>
    <dgm:pt modelId="{167F240B-4143-460C-B673-086C890FC520}" type="pres">
      <dgm:prSet presAssocID="{AC452AF9-3A73-4AC9-936F-FCEC3857D201}" presName="nodeText" presStyleLbl="bgAccFollowNode1" presStyleIdx="2" presStyleCnt="4">
        <dgm:presLayoutVars>
          <dgm:bulletEnabled val="1"/>
        </dgm:presLayoutVars>
      </dgm:prSet>
      <dgm:spPr/>
    </dgm:pt>
    <dgm:pt modelId="{1638AFD9-17B3-49AC-8AAC-2E7265409C40}" type="pres">
      <dgm:prSet presAssocID="{773506DA-3ED1-4863-98EA-062AF2BD2AE5}" presName="sibTrans" presStyleCnt="0"/>
      <dgm:spPr/>
    </dgm:pt>
    <dgm:pt modelId="{5FDD16CF-AF7D-49C6-AD93-94451E827CD8}" type="pres">
      <dgm:prSet presAssocID="{CE53F776-B538-46AC-A321-CAEED1E8D66B}" presName="compositeNode" presStyleCnt="0">
        <dgm:presLayoutVars>
          <dgm:bulletEnabled val="1"/>
        </dgm:presLayoutVars>
      </dgm:prSet>
      <dgm:spPr/>
    </dgm:pt>
    <dgm:pt modelId="{FBA62508-4186-4F66-A294-F5C3391A553C}" type="pres">
      <dgm:prSet presAssocID="{CE53F776-B538-46AC-A321-CAEED1E8D66B}" presName="bgRect" presStyleLbl="bgAccFollowNode1" presStyleIdx="3" presStyleCnt="4"/>
      <dgm:spPr/>
    </dgm:pt>
    <dgm:pt modelId="{1567B0DD-BC84-4F14-8076-F75382A4B6FE}" type="pres">
      <dgm:prSet presAssocID="{657FCF28-02CC-4161-B3D8-11B5892602E0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EE5087DC-6B0E-409E-8563-D62ECA9019ED}" type="pres">
      <dgm:prSet presAssocID="{CE53F776-B538-46AC-A321-CAEED1E8D66B}" presName="bottomLine" presStyleLbl="alignNode1" presStyleIdx="7" presStyleCnt="8">
        <dgm:presLayoutVars/>
      </dgm:prSet>
      <dgm:spPr/>
    </dgm:pt>
    <dgm:pt modelId="{8D40D134-6BD3-49EF-8D61-4BA159ED81FB}" type="pres">
      <dgm:prSet presAssocID="{CE53F776-B538-46AC-A321-CAEED1E8D66B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A113B300-51AF-406F-808A-B0544E1C704F}" type="presOf" srcId="{E4BC9C37-C02E-4F78-8376-A3596B344C63}" destId="{44576399-2605-4246-9F71-637814365DDE}" srcOrd="0" destOrd="0" presId="urn:microsoft.com/office/officeart/2016/7/layout/BasicLinearProcessNumbered"/>
    <dgm:cxn modelId="{F873A505-A2ED-422C-A811-F0E8A76292FB}" type="presOf" srcId="{6C305468-2DFE-4D05-95C4-FCEDCA78B660}" destId="{C3BCAE54-A6CB-411D-889D-E57CF6315CD1}" srcOrd="0" destOrd="0" presId="urn:microsoft.com/office/officeart/2016/7/layout/BasicLinearProcessNumbered"/>
    <dgm:cxn modelId="{6445890C-7518-4116-A93A-10F192A8556C}" srcId="{E4BC9C37-C02E-4F78-8376-A3596B344C63}" destId="{2C543DAE-A7F6-44E9-9A10-C54195901FD7}" srcOrd="0" destOrd="0" parTransId="{FEF4E6F4-FC39-4649-A763-7131976AA252}" sibTransId="{6C305468-2DFE-4D05-95C4-FCEDCA78B660}"/>
    <dgm:cxn modelId="{66950D0F-64C2-469F-BAD8-6303A9243903}" type="presOf" srcId="{773506DA-3ED1-4863-98EA-062AF2BD2AE5}" destId="{9729DFC0-0BE4-4321-82FF-7767A78CE429}" srcOrd="0" destOrd="0" presId="urn:microsoft.com/office/officeart/2016/7/layout/BasicLinearProcessNumbered"/>
    <dgm:cxn modelId="{9465BC1C-6A8F-4112-9C8B-54EC18704D40}" type="presOf" srcId="{CE53F776-B538-46AC-A321-CAEED1E8D66B}" destId="{FBA62508-4186-4F66-A294-F5C3391A553C}" srcOrd="0" destOrd="0" presId="urn:microsoft.com/office/officeart/2016/7/layout/BasicLinearProcessNumbered"/>
    <dgm:cxn modelId="{9C3C8636-8240-4F7E-A2AB-916DF78073C7}" type="presOf" srcId="{CE53F776-B538-46AC-A321-CAEED1E8D66B}" destId="{8D40D134-6BD3-49EF-8D61-4BA159ED81FB}" srcOrd="1" destOrd="0" presId="urn:microsoft.com/office/officeart/2016/7/layout/BasicLinearProcessNumbered"/>
    <dgm:cxn modelId="{B29AFD37-5CA1-47D0-A938-3CF5F504BA4A}" type="presOf" srcId="{657FCF28-02CC-4161-B3D8-11B5892602E0}" destId="{1567B0DD-BC84-4F14-8076-F75382A4B6FE}" srcOrd="0" destOrd="0" presId="urn:microsoft.com/office/officeart/2016/7/layout/BasicLinearProcessNumbered"/>
    <dgm:cxn modelId="{E5F91639-E48A-4786-9347-240B6972E8E1}" type="presOf" srcId="{AB1BB677-F134-4CAC-92D8-06B409003CE9}" destId="{05FA98CC-8606-47AC-8818-21644CDC5E27}" srcOrd="1" destOrd="0" presId="urn:microsoft.com/office/officeart/2016/7/layout/BasicLinearProcessNumbered"/>
    <dgm:cxn modelId="{ED13465F-1401-4254-9263-6ADE03697776}" type="presOf" srcId="{2C543DAE-A7F6-44E9-9A10-C54195901FD7}" destId="{C5E0A986-290E-4596-A0FC-E28253EC0845}" srcOrd="1" destOrd="0" presId="urn:microsoft.com/office/officeart/2016/7/layout/BasicLinearProcessNumbered"/>
    <dgm:cxn modelId="{4C97E56F-9789-4E11-A581-084BAEB1D565}" type="presOf" srcId="{260A0969-BE44-4608-9725-E4A70EF7C56A}" destId="{63E8835D-1B00-4091-B237-F56F95ACE17E}" srcOrd="0" destOrd="0" presId="urn:microsoft.com/office/officeart/2016/7/layout/BasicLinearProcessNumbered"/>
    <dgm:cxn modelId="{DDE7C976-3E85-417C-8EBA-ABBCBABC1E78}" srcId="{E4BC9C37-C02E-4F78-8376-A3596B344C63}" destId="{AC452AF9-3A73-4AC9-936F-FCEC3857D201}" srcOrd="2" destOrd="0" parTransId="{CCE87BEC-A792-4A5F-B6F6-03899CC009CF}" sibTransId="{773506DA-3ED1-4863-98EA-062AF2BD2AE5}"/>
    <dgm:cxn modelId="{DD028AB2-6A6B-4409-BA15-A85D97B7F9B7}" type="presOf" srcId="{AC452AF9-3A73-4AC9-936F-FCEC3857D201}" destId="{167F240B-4143-460C-B673-086C890FC520}" srcOrd="1" destOrd="0" presId="urn:microsoft.com/office/officeart/2016/7/layout/BasicLinearProcessNumbered"/>
    <dgm:cxn modelId="{24F4ADC0-B78D-48A4-8517-8D57DE97F824}" type="presOf" srcId="{2C543DAE-A7F6-44E9-9A10-C54195901FD7}" destId="{CD93150C-9D7A-43C5-A41C-9A300753F3F1}" srcOrd="0" destOrd="0" presId="urn:microsoft.com/office/officeart/2016/7/layout/BasicLinearProcessNumbered"/>
    <dgm:cxn modelId="{74EFF1C1-19FC-43BD-AB52-DA2DCFCEFC84}" srcId="{E4BC9C37-C02E-4F78-8376-A3596B344C63}" destId="{AB1BB677-F134-4CAC-92D8-06B409003CE9}" srcOrd="1" destOrd="0" parTransId="{BE0932AA-AF0F-46A3-9F2E-4B2162EA5386}" sibTransId="{260A0969-BE44-4608-9725-E4A70EF7C56A}"/>
    <dgm:cxn modelId="{AB7B5FE0-4756-446F-B885-2EDC6E4E3885}" type="presOf" srcId="{AC452AF9-3A73-4AC9-936F-FCEC3857D201}" destId="{2B61A36C-2375-4AB8-A567-4FEF89C4A7F6}" srcOrd="0" destOrd="0" presId="urn:microsoft.com/office/officeart/2016/7/layout/BasicLinearProcessNumbered"/>
    <dgm:cxn modelId="{113505E3-E7FA-4067-A85F-1363B41F6114}" srcId="{E4BC9C37-C02E-4F78-8376-A3596B344C63}" destId="{CE53F776-B538-46AC-A321-CAEED1E8D66B}" srcOrd="3" destOrd="0" parTransId="{1FEF904E-8F03-4B17-914A-1BDE647E2559}" sibTransId="{657FCF28-02CC-4161-B3D8-11B5892602E0}"/>
    <dgm:cxn modelId="{93C3BBFF-A089-4A55-B606-DB5718E2763C}" type="presOf" srcId="{AB1BB677-F134-4CAC-92D8-06B409003CE9}" destId="{767FBE4C-7ABA-42C6-9BCC-DCB5D5061C09}" srcOrd="0" destOrd="0" presId="urn:microsoft.com/office/officeart/2016/7/layout/BasicLinearProcessNumbered"/>
    <dgm:cxn modelId="{331918B5-E172-4016-801A-AC0229451BFF}" type="presParOf" srcId="{44576399-2605-4246-9F71-637814365DDE}" destId="{EB24F90E-1AFC-44A9-A6D0-C06A5C4CD9E9}" srcOrd="0" destOrd="0" presId="urn:microsoft.com/office/officeart/2016/7/layout/BasicLinearProcessNumbered"/>
    <dgm:cxn modelId="{0D4E0D93-3CC7-446B-8E45-E95F6EC983DA}" type="presParOf" srcId="{EB24F90E-1AFC-44A9-A6D0-C06A5C4CD9E9}" destId="{CD93150C-9D7A-43C5-A41C-9A300753F3F1}" srcOrd="0" destOrd="0" presId="urn:microsoft.com/office/officeart/2016/7/layout/BasicLinearProcessNumbered"/>
    <dgm:cxn modelId="{8CE9EAEE-FE79-4C2B-9CAE-725362FA01E8}" type="presParOf" srcId="{EB24F90E-1AFC-44A9-A6D0-C06A5C4CD9E9}" destId="{C3BCAE54-A6CB-411D-889D-E57CF6315CD1}" srcOrd="1" destOrd="0" presId="urn:microsoft.com/office/officeart/2016/7/layout/BasicLinearProcessNumbered"/>
    <dgm:cxn modelId="{A0CBBE5B-2F10-436F-86C6-1B732A5A88BD}" type="presParOf" srcId="{EB24F90E-1AFC-44A9-A6D0-C06A5C4CD9E9}" destId="{1FC7DE64-2CDC-4814-9A72-06BE7FAC042F}" srcOrd="2" destOrd="0" presId="urn:microsoft.com/office/officeart/2016/7/layout/BasicLinearProcessNumbered"/>
    <dgm:cxn modelId="{5463CC4B-B3EB-4C0D-A374-C01646482A3A}" type="presParOf" srcId="{EB24F90E-1AFC-44A9-A6D0-C06A5C4CD9E9}" destId="{C5E0A986-290E-4596-A0FC-E28253EC0845}" srcOrd="3" destOrd="0" presId="urn:microsoft.com/office/officeart/2016/7/layout/BasicLinearProcessNumbered"/>
    <dgm:cxn modelId="{00987B8B-7514-42DA-931B-298650A96035}" type="presParOf" srcId="{44576399-2605-4246-9F71-637814365DDE}" destId="{0E8C83D3-5B6B-413B-9A71-EFFDA146BF5D}" srcOrd="1" destOrd="0" presId="urn:microsoft.com/office/officeart/2016/7/layout/BasicLinearProcessNumbered"/>
    <dgm:cxn modelId="{71596C73-9C31-4360-809B-808FCD048D4E}" type="presParOf" srcId="{44576399-2605-4246-9F71-637814365DDE}" destId="{7C4F01D7-A0DC-440D-8ADA-C794D0F218AE}" srcOrd="2" destOrd="0" presId="urn:microsoft.com/office/officeart/2016/7/layout/BasicLinearProcessNumbered"/>
    <dgm:cxn modelId="{2A88072A-D000-4772-B86D-EC4DD78A4187}" type="presParOf" srcId="{7C4F01D7-A0DC-440D-8ADA-C794D0F218AE}" destId="{767FBE4C-7ABA-42C6-9BCC-DCB5D5061C09}" srcOrd="0" destOrd="0" presId="urn:microsoft.com/office/officeart/2016/7/layout/BasicLinearProcessNumbered"/>
    <dgm:cxn modelId="{9E1E24D3-35EF-4AE9-91DA-A4FFF98BAF11}" type="presParOf" srcId="{7C4F01D7-A0DC-440D-8ADA-C794D0F218AE}" destId="{63E8835D-1B00-4091-B237-F56F95ACE17E}" srcOrd="1" destOrd="0" presId="urn:microsoft.com/office/officeart/2016/7/layout/BasicLinearProcessNumbered"/>
    <dgm:cxn modelId="{C2E7FD6A-5609-419E-88BE-64C00437A35F}" type="presParOf" srcId="{7C4F01D7-A0DC-440D-8ADA-C794D0F218AE}" destId="{F8EE79EE-0466-41E1-9071-1E3D3C85B409}" srcOrd="2" destOrd="0" presId="urn:microsoft.com/office/officeart/2016/7/layout/BasicLinearProcessNumbered"/>
    <dgm:cxn modelId="{6BCF316A-B4C2-45FF-BDB2-1DFDCAA87B11}" type="presParOf" srcId="{7C4F01D7-A0DC-440D-8ADA-C794D0F218AE}" destId="{05FA98CC-8606-47AC-8818-21644CDC5E27}" srcOrd="3" destOrd="0" presId="urn:microsoft.com/office/officeart/2016/7/layout/BasicLinearProcessNumbered"/>
    <dgm:cxn modelId="{6D32B3C7-A2C9-4CBD-BA82-60475F767BA3}" type="presParOf" srcId="{44576399-2605-4246-9F71-637814365DDE}" destId="{FACE37D5-46EA-491F-976D-8AE554F6FBCA}" srcOrd="3" destOrd="0" presId="urn:microsoft.com/office/officeart/2016/7/layout/BasicLinearProcessNumbered"/>
    <dgm:cxn modelId="{331359FD-18AB-46AA-A4C7-C9F87169A073}" type="presParOf" srcId="{44576399-2605-4246-9F71-637814365DDE}" destId="{E8DF16C3-D0BF-419B-8D56-5C77CCF30236}" srcOrd="4" destOrd="0" presId="urn:microsoft.com/office/officeart/2016/7/layout/BasicLinearProcessNumbered"/>
    <dgm:cxn modelId="{35E615B8-2055-4004-ADD8-C4AC352B7C23}" type="presParOf" srcId="{E8DF16C3-D0BF-419B-8D56-5C77CCF30236}" destId="{2B61A36C-2375-4AB8-A567-4FEF89C4A7F6}" srcOrd="0" destOrd="0" presId="urn:microsoft.com/office/officeart/2016/7/layout/BasicLinearProcessNumbered"/>
    <dgm:cxn modelId="{7BB82C89-5F01-4796-A800-3FD5C3CF89AC}" type="presParOf" srcId="{E8DF16C3-D0BF-419B-8D56-5C77CCF30236}" destId="{9729DFC0-0BE4-4321-82FF-7767A78CE429}" srcOrd="1" destOrd="0" presId="urn:microsoft.com/office/officeart/2016/7/layout/BasicLinearProcessNumbered"/>
    <dgm:cxn modelId="{C5329036-D1CD-4C51-97B7-ACB1DA72AAAE}" type="presParOf" srcId="{E8DF16C3-D0BF-419B-8D56-5C77CCF30236}" destId="{A1FE8E8F-426C-4FA4-9139-9A5A634A3A6E}" srcOrd="2" destOrd="0" presId="urn:microsoft.com/office/officeart/2016/7/layout/BasicLinearProcessNumbered"/>
    <dgm:cxn modelId="{2A9225FE-B682-4B66-ACE2-2C9B26EE0EBD}" type="presParOf" srcId="{E8DF16C3-D0BF-419B-8D56-5C77CCF30236}" destId="{167F240B-4143-460C-B673-086C890FC520}" srcOrd="3" destOrd="0" presId="urn:microsoft.com/office/officeart/2016/7/layout/BasicLinearProcessNumbered"/>
    <dgm:cxn modelId="{46CF6E12-E8B2-4103-9DD9-254FEE67C389}" type="presParOf" srcId="{44576399-2605-4246-9F71-637814365DDE}" destId="{1638AFD9-17B3-49AC-8AAC-2E7265409C40}" srcOrd="5" destOrd="0" presId="urn:microsoft.com/office/officeart/2016/7/layout/BasicLinearProcessNumbered"/>
    <dgm:cxn modelId="{5BDD99E8-ACA3-4618-8ABF-A1C25014B75F}" type="presParOf" srcId="{44576399-2605-4246-9F71-637814365DDE}" destId="{5FDD16CF-AF7D-49C6-AD93-94451E827CD8}" srcOrd="6" destOrd="0" presId="urn:microsoft.com/office/officeart/2016/7/layout/BasicLinearProcessNumbered"/>
    <dgm:cxn modelId="{B53D6960-D9EF-4F4D-9334-53F2ACBA96F6}" type="presParOf" srcId="{5FDD16CF-AF7D-49C6-AD93-94451E827CD8}" destId="{FBA62508-4186-4F66-A294-F5C3391A553C}" srcOrd="0" destOrd="0" presId="urn:microsoft.com/office/officeart/2016/7/layout/BasicLinearProcessNumbered"/>
    <dgm:cxn modelId="{AB17C61B-80D8-4016-A62F-84D255084B37}" type="presParOf" srcId="{5FDD16CF-AF7D-49C6-AD93-94451E827CD8}" destId="{1567B0DD-BC84-4F14-8076-F75382A4B6FE}" srcOrd="1" destOrd="0" presId="urn:microsoft.com/office/officeart/2016/7/layout/BasicLinearProcessNumbered"/>
    <dgm:cxn modelId="{A66287F1-5948-479B-B931-205D990D0296}" type="presParOf" srcId="{5FDD16CF-AF7D-49C6-AD93-94451E827CD8}" destId="{EE5087DC-6B0E-409E-8563-D62ECA9019ED}" srcOrd="2" destOrd="0" presId="urn:microsoft.com/office/officeart/2016/7/layout/BasicLinearProcessNumbered"/>
    <dgm:cxn modelId="{C5AF245A-3850-4F40-B938-7C55FC296ECF}" type="presParOf" srcId="{5FDD16CF-AF7D-49C6-AD93-94451E827CD8}" destId="{8D40D134-6BD3-49EF-8D61-4BA159ED81F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66264-DC5F-4484-8B36-1F93E3B5CADF}">
      <dsp:nvSpPr>
        <dsp:cNvPr id="0" name=""/>
        <dsp:cNvSpPr/>
      </dsp:nvSpPr>
      <dsp:spPr>
        <a:xfrm>
          <a:off x="0" y="2111"/>
          <a:ext cx="6403994" cy="10701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52AF6-9320-4069-9F46-1AF27DB6F4A8}">
      <dsp:nvSpPr>
        <dsp:cNvPr id="0" name=""/>
        <dsp:cNvSpPr/>
      </dsp:nvSpPr>
      <dsp:spPr>
        <a:xfrm>
          <a:off x="323718" y="242893"/>
          <a:ext cx="588579" cy="5885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D9D52-E9B4-4EAD-AE22-21098329D299}">
      <dsp:nvSpPr>
        <dsp:cNvPr id="0" name=""/>
        <dsp:cNvSpPr/>
      </dsp:nvSpPr>
      <dsp:spPr>
        <a:xfrm>
          <a:off x="1236016" y="2111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Cheaper alternative for solar farm landscape maintenance</a:t>
          </a:r>
        </a:p>
      </dsp:txBody>
      <dsp:txXfrm>
        <a:off x="1236016" y="2111"/>
        <a:ext cx="5167977" cy="1070144"/>
      </dsp:txXfrm>
    </dsp:sp>
    <dsp:sp modelId="{0DAC5164-25DB-4367-B4BE-FA1AFEDFD04B}">
      <dsp:nvSpPr>
        <dsp:cNvPr id="0" name=""/>
        <dsp:cNvSpPr/>
      </dsp:nvSpPr>
      <dsp:spPr>
        <a:xfrm>
          <a:off x="0" y="1339792"/>
          <a:ext cx="6403994" cy="10701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928A4-966B-4D0A-A1C1-2470CBC690CB}">
      <dsp:nvSpPr>
        <dsp:cNvPr id="0" name=""/>
        <dsp:cNvSpPr/>
      </dsp:nvSpPr>
      <dsp:spPr>
        <a:xfrm>
          <a:off x="323718" y="1580574"/>
          <a:ext cx="588579" cy="5885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C8A3E-39A6-427A-8D0B-4808C9BE492B}">
      <dsp:nvSpPr>
        <dsp:cNvPr id="0" name=""/>
        <dsp:cNvSpPr/>
      </dsp:nvSpPr>
      <dsp:spPr>
        <a:xfrm>
          <a:off x="1236016" y="1339792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Demonstrate knowledge gain from years of studying engineering</a:t>
          </a:r>
        </a:p>
      </dsp:txBody>
      <dsp:txXfrm>
        <a:off x="1236016" y="1339792"/>
        <a:ext cx="5167977" cy="1070144"/>
      </dsp:txXfrm>
    </dsp:sp>
    <dsp:sp modelId="{3A90E858-1D04-425F-8565-C0D9A67C141C}">
      <dsp:nvSpPr>
        <dsp:cNvPr id="0" name=""/>
        <dsp:cNvSpPr/>
      </dsp:nvSpPr>
      <dsp:spPr>
        <a:xfrm>
          <a:off x="0" y="2677472"/>
          <a:ext cx="6403994" cy="10701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269F2-99E0-4F79-B432-D089F3CB4382}">
      <dsp:nvSpPr>
        <dsp:cNvPr id="0" name=""/>
        <dsp:cNvSpPr/>
      </dsp:nvSpPr>
      <dsp:spPr>
        <a:xfrm>
          <a:off x="323718" y="2918255"/>
          <a:ext cx="588579" cy="5885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6DF60-3675-4A35-9D2B-32C5A4DE1683}">
      <dsp:nvSpPr>
        <dsp:cNvPr id="0" name=""/>
        <dsp:cNvSpPr/>
      </dsp:nvSpPr>
      <dsp:spPr>
        <a:xfrm>
          <a:off x="1236016" y="2677472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Project provides the opportunity to work with engineers of other disciplines</a:t>
          </a:r>
        </a:p>
      </dsp:txBody>
      <dsp:txXfrm>
        <a:off x="1236016" y="2677472"/>
        <a:ext cx="5167977" cy="1070144"/>
      </dsp:txXfrm>
    </dsp:sp>
    <dsp:sp modelId="{0E80DCB1-91A5-4EA8-B19B-D242674622DB}">
      <dsp:nvSpPr>
        <dsp:cNvPr id="0" name=""/>
        <dsp:cNvSpPr/>
      </dsp:nvSpPr>
      <dsp:spPr>
        <a:xfrm>
          <a:off x="0" y="4015153"/>
          <a:ext cx="6403994" cy="10701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82BD1-2407-4948-9837-A58930D46F9E}">
      <dsp:nvSpPr>
        <dsp:cNvPr id="0" name=""/>
        <dsp:cNvSpPr/>
      </dsp:nvSpPr>
      <dsp:spPr>
        <a:xfrm>
          <a:off x="323718" y="4255935"/>
          <a:ext cx="588579" cy="5885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49B18-839C-4E98-9D0E-2B2CEF776F50}">
      <dsp:nvSpPr>
        <dsp:cNvPr id="0" name=""/>
        <dsp:cNvSpPr/>
      </dsp:nvSpPr>
      <dsp:spPr>
        <a:xfrm>
          <a:off x="1236016" y="4015153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Wanted to have work experience with an autonomous project</a:t>
          </a:r>
        </a:p>
      </dsp:txBody>
      <dsp:txXfrm>
        <a:off x="1236016" y="4015153"/>
        <a:ext cx="5167977" cy="1070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19A2F-0858-4F21-AF53-E14E921A9E9B}">
      <dsp:nvSpPr>
        <dsp:cNvPr id="0" name=""/>
        <dsp:cNvSpPr/>
      </dsp:nvSpPr>
      <dsp:spPr>
        <a:xfrm>
          <a:off x="0" y="2111"/>
          <a:ext cx="6403994" cy="10701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25406-6BAE-45A0-9E47-64575FB8B878}">
      <dsp:nvSpPr>
        <dsp:cNvPr id="0" name=""/>
        <dsp:cNvSpPr/>
      </dsp:nvSpPr>
      <dsp:spPr>
        <a:xfrm>
          <a:off x="323718" y="242893"/>
          <a:ext cx="588579" cy="5885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D672-D997-46E3-A6C4-EB7A2E39387D}">
      <dsp:nvSpPr>
        <dsp:cNvPr id="0" name=""/>
        <dsp:cNvSpPr/>
      </dsp:nvSpPr>
      <dsp:spPr>
        <a:xfrm>
          <a:off x="1236016" y="2111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Expenses from paying workers to cut the grass around and under the solar panels</a:t>
          </a:r>
        </a:p>
      </dsp:txBody>
      <dsp:txXfrm>
        <a:off x="1236016" y="2111"/>
        <a:ext cx="5167977" cy="1070144"/>
      </dsp:txXfrm>
    </dsp:sp>
    <dsp:sp modelId="{2462160B-224F-4003-842D-8E41C7DD110C}">
      <dsp:nvSpPr>
        <dsp:cNvPr id="0" name=""/>
        <dsp:cNvSpPr/>
      </dsp:nvSpPr>
      <dsp:spPr>
        <a:xfrm>
          <a:off x="0" y="1339792"/>
          <a:ext cx="6403994" cy="10701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82072-01D8-44B7-AEF0-0BBDE5FB7092}">
      <dsp:nvSpPr>
        <dsp:cNvPr id="0" name=""/>
        <dsp:cNvSpPr/>
      </dsp:nvSpPr>
      <dsp:spPr>
        <a:xfrm>
          <a:off x="323718" y="1580574"/>
          <a:ext cx="588579" cy="5885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1CFDF-E8D6-41C8-AED4-F1AD691E5D35}">
      <dsp:nvSpPr>
        <dsp:cNvPr id="0" name=""/>
        <dsp:cNvSpPr/>
      </dsp:nvSpPr>
      <dsp:spPr>
        <a:xfrm>
          <a:off x="1236016" y="1339792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 need to use chemicals to kill grass directly under the panels</a:t>
          </a:r>
        </a:p>
      </dsp:txBody>
      <dsp:txXfrm>
        <a:off x="1236016" y="1339792"/>
        <a:ext cx="5167977" cy="1070144"/>
      </dsp:txXfrm>
    </dsp:sp>
    <dsp:sp modelId="{624CDBEE-4647-4A2F-B4CB-0F7B65D8F71C}">
      <dsp:nvSpPr>
        <dsp:cNvPr id="0" name=""/>
        <dsp:cNvSpPr/>
      </dsp:nvSpPr>
      <dsp:spPr>
        <a:xfrm>
          <a:off x="0" y="2677472"/>
          <a:ext cx="6403994" cy="10701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89BC9-6D96-46A1-9A7A-C2B95DA8524D}">
      <dsp:nvSpPr>
        <dsp:cNvPr id="0" name=""/>
        <dsp:cNvSpPr/>
      </dsp:nvSpPr>
      <dsp:spPr>
        <a:xfrm>
          <a:off x="323718" y="2918255"/>
          <a:ext cx="588579" cy="5885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6EB03-E349-4A89-9788-82BAD556A7D5}">
      <dsp:nvSpPr>
        <dsp:cNvPr id="0" name=""/>
        <dsp:cNvSpPr/>
      </dsp:nvSpPr>
      <dsp:spPr>
        <a:xfrm>
          <a:off x="1236016" y="2677472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We don’t need goats...</a:t>
          </a:r>
        </a:p>
      </dsp:txBody>
      <dsp:txXfrm>
        <a:off x="1236016" y="2677472"/>
        <a:ext cx="5167977" cy="1070144"/>
      </dsp:txXfrm>
    </dsp:sp>
    <dsp:sp modelId="{DF7D14D6-536C-47BE-8C37-6A8C467CEB9B}">
      <dsp:nvSpPr>
        <dsp:cNvPr id="0" name=""/>
        <dsp:cNvSpPr/>
      </dsp:nvSpPr>
      <dsp:spPr>
        <a:xfrm>
          <a:off x="0" y="4015153"/>
          <a:ext cx="6403994" cy="10701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2F112-3F15-4AC7-8E2F-26DF7771C38A}">
      <dsp:nvSpPr>
        <dsp:cNvPr id="0" name=""/>
        <dsp:cNvSpPr/>
      </dsp:nvSpPr>
      <dsp:spPr>
        <a:xfrm>
          <a:off x="323718" y="4255935"/>
          <a:ext cx="588579" cy="5885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5E945-7E6B-47DE-AEA7-BFEAEF134C39}">
      <dsp:nvSpPr>
        <dsp:cNvPr id="0" name=""/>
        <dsp:cNvSpPr/>
      </dsp:nvSpPr>
      <dsp:spPr>
        <a:xfrm>
          <a:off x="1236016" y="4015153"/>
          <a:ext cx="5167977" cy="1070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7" tIns="113257" rIns="113257" bIns="1132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More consistent maintenance of the landscape rather than monthly</a:t>
          </a:r>
        </a:p>
      </dsp:txBody>
      <dsp:txXfrm>
        <a:off x="1236016" y="4015153"/>
        <a:ext cx="5167977" cy="1070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8A739-C7DB-4B98-8161-803CF66B9430}">
      <dsp:nvSpPr>
        <dsp:cNvPr id="0" name=""/>
        <dsp:cNvSpPr/>
      </dsp:nvSpPr>
      <dsp:spPr>
        <a:xfrm>
          <a:off x="173481" y="557061"/>
          <a:ext cx="907914" cy="9079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ACA38-848D-4DFF-B58A-FC1E68EDE061}">
      <dsp:nvSpPr>
        <dsp:cNvPr id="0" name=""/>
        <dsp:cNvSpPr/>
      </dsp:nvSpPr>
      <dsp:spPr>
        <a:xfrm>
          <a:off x="364143" y="747723"/>
          <a:ext cx="526590" cy="5265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30A1C-D0A1-4E0A-8199-84E6F2399B2B}">
      <dsp:nvSpPr>
        <dsp:cNvPr id="0" name=""/>
        <dsp:cNvSpPr/>
      </dsp:nvSpPr>
      <dsp:spPr>
        <a:xfrm>
          <a:off x="1275948" y="557061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Main goal was to design and build an autonomous rover-based robot to guide electric weedwhackers</a:t>
          </a:r>
        </a:p>
      </dsp:txBody>
      <dsp:txXfrm>
        <a:off x="1275948" y="557061"/>
        <a:ext cx="2140082" cy="907914"/>
      </dsp:txXfrm>
    </dsp:sp>
    <dsp:sp modelId="{42566927-659E-4679-B97A-D1A05D0D6B6E}">
      <dsp:nvSpPr>
        <dsp:cNvPr id="0" name=""/>
        <dsp:cNvSpPr/>
      </dsp:nvSpPr>
      <dsp:spPr>
        <a:xfrm>
          <a:off x="3788925" y="557061"/>
          <a:ext cx="907914" cy="9079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5BCC4-778F-44C2-AC60-D951F62A634D}">
      <dsp:nvSpPr>
        <dsp:cNvPr id="0" name=""/>
        <dsp:cNvSpPr/>
      </dsp:nvSpPr>
      <dsp:spPr>
        <a:xfrm>
          <a:off x="3979586" y="747723"/>
          <a:ext cx="526590" cy="5265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0A47D-BEBD-44C4-97D2-4612FC48B589}">
      <dsp:nvSpPr>
        <dsp:cNvPr id="0" name=""/>
        <dsp:cNvSpPr/>
      </dsp:nvSpPr>
      <dsp:spPr>
        <a:xfrm>
          <a:off x="4891392" y="557061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Object detection using input sensor</a:t>
          </a:r>
        </a:p>
      </dsp:txBody>
      <dsp:txXfrm>
        <a:off x="4891392" y="557061"/>
        <a:ext cx="2140082" cy="907914"/>
      </dsp:txXfrm>
    </dsp:sp>
    <dsp:sp modelId="{559CC8BB-67F0-42C4-9C1E-23AA30FCF287}">
      <dsp:nvSpPr>
        <dsp:cNvPr id="0" name=""/>
        <dsp:cNvSpPr/>
      </dsp:nvSpPr>
      <dsp:spPr>
        <a:xfrm>
          <a:off x="7404368" y="557061"/>
          <a:ext cx="907914" cy="9079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6C641-7A0F-451A-9038-BD1621D1C974}">
      <dsp:nvSpPr>
        <dsp:cNvPr id="0" name=""/>
        <dsp:cNvSpPr/>
      </dsp:nvSpPr>
      <dsp:spPr>
        <a:xfrm>
          <a:off x="7595030" y="747723"/>
          <a:ext cx="526590" cy="5265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CD1FA-F4D9-4A88-80F7-65CBF31A2F23}">
      <dsp:nvSpPr>
        <dsp:cNvPr id="0" name=""/>
        <dsp:cNvSpPr/>
      </dsp:nvSpPr>
      <dsp:spPr>
        <a:xfrm>
          <a:off x="8506835" y="557061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Return to sender</a:t>
          </a:r>
        </a:p>
      </dsp:txBody>
      <dsp:txXfrm>
        <a:off x="8506835" y="557061"/>
        <a:ext cx="2140082" cy="907914"/>
      </dsp:txXfrm>
    </dsp:sp>
    <dsp:sp modelId="{68E8E514-7CF0-4CB4-BBC2-7C0C3DBFAE84}">
      <dsp:nvSpPr>
        <dsp:cNvPr id="0" name=""/>
        <dsp:cNvSpPr/>
      </dsp:nvSpPr>
      <dsp:spPr>
        <a:xfrm>
          <a:off x="173481" y="2065086"/>
          <a:ext cx="907914" cy="9079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18EAC-317A-4B2F-9137-27CC47C6F372}">
      <dsp:nvSpPr>
        <dsp:cNvPr id="0" name=""/>
        <dsp:cNvSpPr/>
      </dsp:nvSpPr>
      <dsp:spPr>
        <a:xfrm>
          <a:off x="364143" y="2255748"/>
          <a:ext cx="526590" cy="5265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9BD8F-E410-486E-8E68-D926B254F174}">
      <dsp:nvSpPr>
        <dsp:cNvPr id="0" name=""/>
        <dsp:cNvSpPr/>
      </dsp:nvSpPr>
      <dsp:spPr>
        <a:xfrm>
          <a:off x="1275948" y="2065086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Efficient power supply</a:t>
          </a:r>
        </a:p>
      </dsp:txBody>
      <dsp:txXfrm>
        <a:off x="1275948" y="2065086"/>
        <a:ext cx="2140082" cy="907914"/>
      </dsp:txXfrm>
    </dsp:sp>
    <dsp:sp modelId="{ED873483-CB3D-46AE-A592-1C5E9CD1993C}">
      <dsp:nvSpPr>
        <dsp:cNvPr id="0" name=""/>
        <dsp:cNvSpPr/>
      </dsp:nvSpPr>
      <dsp:spPr>
        <a:xfrm>
          <a:off x="3788925" y="2065086"/>
          <a:ext cx="907914" cy="9079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E52E7-E15B-49DC-8F8C-BF11E7ABD158}">
      <dsp:nvSpPr>
        <dsp:cNvPr id="0" name=""/>
        <dsp:cNvSpPr/>
      </dsp:nvSpPr>
      <dsp:spPr>
        <a:xfrm>
          <a:off x="3979586" y="2255748"/>
          <a:ext cx="526590" cy="5265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CA307-B9E9-4294-BD4C-1F6AF3AD2528}">
      <dsp:nvSpPr>
        <dsp:cNvPr id="0" name=""/>
        <dsp:cNvSpPr/>
      </dsp:nvSpPr>
      <dsp:spPr>
        <a:xfrm>
          <a:off x="4891392" y="2065086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Precision, to cut as close to pillars of solar panels</a:t>
          </a:r>
        </a:p>
      </dsp:txBody>
      <dsp:txXfrm>
        <a:off x="4891392" y="2065086"/>
        <a:ext cx="2140082" cy="907914"/>
      </dsp:txXfrm>
    </dsp:sp>
    <dsp:sp modelId="{86FB1CBD-BC70-42B7-911D-755F9B622656}">
      <dsp:nvSpPr>
        <dsp:cNvPr id="0" name=""/>
        <dsp:cNvSpPr/>
      </dsp:nvSpPr>
      <dsp:spPr>
        <a:xfrm>
          <a:off x="7404368" y="2065086"/>
          <a:ext cx="907914" cy="9079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D250F-25EC-483D-9B5F-B4B15B1B3A45}">
      <dsp:nvSpPr>
        <dsp:cNvPr id="0" name=""/>
        <dsp:cNvSpPr/>
      </dsp:nvSpPr>
      <dsp:spPr>
        <a:xfrm>
          <a:off x="7595030" y="2255748"/>
          <a:ext cx="526590" cy="52659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D1D9A-D937-444A-9C67-B662BE25701B}">
      <dsp:nvSpPr>
        <dsp:cNvPr id="0" name=""/>
        <dsp:cNvSpPr/>
      </dsp:nvSpPr>
      <dsp:spPr>
        <a:xfrm>
          <a:off x="8506835" y="2065086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As cost efficient as possible</a:t>
          </a:r>
        </a:p>
      </dsp:txBody>
      <dsp:txXfrm>
        <a:off x="8506835" y="2065086"/>
        <a:ext cx="2140082" cy="9079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FB32A-97AA-4FE1-B7CD-96B8D7931BC4}">
      <dsp:nvSpPr>
        <dsp:cNvPr id="0" name=""/>
        <dsp:cNvSpPr/>
      </dsp:nvSpPr>
      <dsp:spPr>
        <a:xfrm>
          <a:off x="0" y="10294"/>
          <a:ext cx="6403994" cy="7915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Navigation and Mobility</a:t>
          </a:r>
        </a:p>
      </dsp:txBody>
      <dsp:txXfrm>
        <a:off x="38638" y="48932"/>
        <a:ext cx="6326718" cy="714229"/>
      </dsp:txXfrm>
    </dsp:sp>
    <dsp:sp modelId="{32F127C8-08A5-405D-B002-2C0A0D4954DF}">
      <dsp:nvSpPr>
        <dsp:cNvPr id="0" name=""/>
        <dsp:cNvSpPr/>
      </dsp:nvSpPr>
      <dsp:spPr>
        <a:xfrm>
          <a:off x="0" y="801799"/>
          <a:ext cx="6403994" cy="17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32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Needs to be able to move autonomously</a:t>
          </a:r>
        </a:p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The ability to traverse over uneven terrain.</a:t>
          </a:r>
        </a:p>
      </dsp:txBody>
      <dsp:txXfrm>
        <a:off x="0" y="801799"/>
        <a:ext cx="6403994" cy="1741905"/>
      </dsp:txXfrm>
    </dsp:sp>
    <dsp:sp modelId="{CCD43B52-903A-4FE9-B768-EBB1ACE43557}">
      <dsp:nvSpPr>
        <dsp:cNvPr id="0" name=""/>
        <dsp:cNvSpPr/>
      </dsp:nvSpPr>
      <dsp:spPr>
        <a:xfrm>
          <a:off x="0" y="2543704"/>
          <a:ext cx="6403994" cy="791505"/>
        </a:xfrm>
        <a:prstGeom prst="roundRect">
          <a:avLst/>
        </a:prstGeom>
        <a:gradFill rotWithShape="0">
          <a:gsLst>
            <a:gs pos="0">
              <a:schemeClr val="accent2">
                <a:hueOff val="-1844266"/>
                <a:satOff val="10562"/>
                <a:lumOff val="431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-1844266"/>
                <a:satOff val="10562"/>
                <a:lumOff val="431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Speed and Accuracy</a:t>
          </a:r>
        </a:p>
      </dsp:txBody>
      <dsp:txXfrm>
        <a:off x="38638" y="2582342"/>
        <a:ext cx="6326718" cy="714229"/>
      </dsp:txXfrm>
    </dsp:sp>
    <dsp:sp modelId="{88FEC78D-82E0-4296-A6EF-2D21C1B75E06}">
      <dsp:nvSpPr>
        <dsp:cNvPr id="0" name=""/>
        <dsp:cNvSpPr/>
      </dsp:nvSpPr>
      <dsp:spPr>
        <a:xfrm>
          <a:off x="0" y="3335209"/>
          <a:ext cx="6403994" cy="174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327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Needs to move fast enough to cut </a:t>
          </a:r>
          <a:r>
            <a:rPr lang="en-US" sz="2600" kern="1200">
              <a:latin typeface="Century Gothic" panose="020B0502020202020204"/>
            </a:rPr>
            <a:t>a 50’x10</a:t>
          </a:r>
          <a:r>
            <a:rPr lang="en-US" sz="2600" kern="1200"/>
            <a:t>’ area of grass in 15 minutes</a:t>
          </a:r>
        </a:p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Cut grass at a uniform height</a:t>
          </a:r>
        </a:p>
      </dsp:txBody>
      <dsp:txXfrm>
        <a:off x="0" y="3335209"/>
        <a:ext cx="6403994" cy="17419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3150C-9D7A-43C5-A41C-9A300753F3F1}">
      <dsp:nvSpPr>
        <dsp:cNvPr id="0" name=""/>
        <dsp:cNvSpPr/>
      </dsp:nvSpPr>
      <dsp:spPr>
        <a:xfrm>
          <a:off x="3170" y="4602"/>
          <a:ext cx="2514897" cy="352085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Interdisciplinary</a:t>
          </a:r>
        </a:p>
      </dsp:txBody>
      <dsp:txXfrm>
        <a:off x="3170" y="1342528"/>
        <a:ext cx="2514897" cy="2112514"/>
      </dsp:txXfrm>
    </dsp:sp>
    <dsp:sp modelId="{C3BCAE54-A6CB-411D-889D-E57CF6315CD1}">
      <dsp:nvSpPr>
        <dsp:cNvPr id="0" name=""/>
        <dsp:cNvSpPr/>
      </dsp:nvSpPr>
      <dsp:spPr>
        <a:xfrm>
          <a:off x="732490" y="356688"/>
          <a:ext cx="1056257" cy="105625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87175" y="511373"/>
        <a:ext cx="746887" cy="746887"/>
      </dsp:txXfrm>
    </dsp:sp>
    <dsp:sp modelId="{1FC7DE64-2CDC-4814-9A72-06BE7FAC042F}">
      <dsp:nvSpPr>
        <dsp:cNvPr id="0" name=""/>
        <dsp:cNvSpPr/>
      </dsp:nvSpPr>
      <dsp:spPr>
        <a:xfrm>
          <a:off x="3170" y="3525387"/>
          <a:ext cx="2514897" cy="72"/>
        </a:xfrm>
        <a:prstGeom prst="rect">
          <a:avLst/>
        </a:prstGeom>
        <a:gradFill rotWithShape="0">
          <a:gsLst>
            <a:gs pos="0">
              <a:schemeClr val="accent5">
                <a:hueOff val="-150942"/>
                <a:satOff val="-1686"/>
                <a:lumOff val="-112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-150942"/>
                <a:satOff val="-1686"/>
                <a:lumOff val="-112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150942"/>
              <a:satOff val="-1686"/>
              <a:lumOff val="-112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7FBE4C-7ABA-42C6-9BCC-DCB5D5061C09}">
      <dsp:nvSpPr>
        <dsp:cNvPr id="0" name=""/>
        <dsp:cNvSpPr/>
      </dsp:nvSpPr>
      <dsp:spPr>
        <a:xfrm>
          <a:off x="2769557" y="4602"/>
          <a:ext cx="2514897" cy="3520856"/>
        </a:xfrm>
        <a:prstGeom prst="rect">
          <a:avLst/>
        </a:prstGeom>
        <a:solidFill>
          <a:schemeClr val="accent5">
            <a:tint val="40000"/>
            <a:alpha val="90000"/>
            <a:hueOff val="-177413"/>
            <a:satOff val="-4676"/>
            <a:lumOff val="-30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77413"/>
              <a:satOff val="-4676"/>
              <a:lumOff val="-3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PCB Design</a:t>
          </a:r>
        </a:p>
      </dsp:txBody>
      <dsp:txXfrm>
        <a:off x="2769557" y="1342528"/>
        <a:ext cx="2514897" cy="2112514"/>
      </dsp:txXfrm>
    </dsp:sp>
    <dsp:sp modelId="{63E8835D-1B00-4091-B237-F56F95ACE17E}">
      <dsp:nvSpPr>
        <dsp:cNvPr id="0" name=""/>
        <dsp:cNvSpPr/>
      </dsp:nvSpPr>
      <dsp:spPr>
        <a:xfrm>
          <a:off x="3498877" y="356688"/>
          <a:ext cx="1056257" cy="1056257"/>
        </a:xfrm>
        <a:prstGeom prst="ellipse">
          <a:avLst/>
        </a:prstGeom>
        <a:gradFill rotWithShape="0">
          <a:gsLst>
            <a:gs pos="0">
              <a:schemeClr val="accent5">
                <a:hueOff val="-301883"/>
                <a:satOff val="-3371"/>
                <a:lumOff val="-22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-301883"/>
                <a:satOff val="-3371"/>
                <a:lumOff val="-22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301883"/>
              <a:satOff val="-3371"/>
              <a:lumOff val="-224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653562" y="511373"/>
        <a:ext cx="746887" cy="746887"/>
      </dsp:txXfrm>
    </dsp:sp>
    <dsp:sp modelId="{F8EE79EE-0466-41E1-9071-1E3D3C85B409}">
      <dsp:nvSpPr>
        <dsp:cNvPr id="0" name=""/>
        <dsp:cNvSpPr/>
      </dsp:nvSpPr>
      <dsp:spPr>
        <a:xfrm>
          <a:off x="2769557" y="3525387"/>
          <a:ext cx="2514897" cy="72"/>
        </a:xfrm>
        <a:prstGeom prst="rect">
          <a:avLst/>
        </a:prstGeom>
        <a:gradFill rotWithShape="0">
          <a:gsLst>
            <a:gs pos="0">
              <a:schemeClr val="accent5">
                <a:hueOff val="-452825"/>
                <a:satOff val="-5057"/>
                <a:lumOff val="-336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-452825"/>
                <a:satOff val="-5057"/>
                <a:lumOff val="-33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452825"/>
              <a:satOff val="-5057"/>
              <a:lumOff val="-336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1A36C-2375-4AB8-A567-4FEF89C4A7F6}">
      <dsp:nvSpPr>
        <dsp:cNvPr id="0" name=""/>
        <dsp:cNvSpPr/>
      </dsp:nvSpPr>
      <dsp:spPr>
        <a:xfrm>
          <a:off x="5535944" y="4602"/>
          <a:ext cx="2514897" cy="3520856"/>
        </a:xfrm>
        <a:prstGeom prst="rect">
          <a:avLst/>
        </a:prstGeom>
        <a:solidFill>
          <a:schemeClr val="accent5">
            <a:tint val="40000"/>
            <a:alpha val="90000"/>
            <a:hueOff val="-354825"/>
            <a:satOff val="-9352"/>
            <a:lumOff val="-60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354825"/>
              <a:satOff val="-9352"/>
              <a:lumOff val="-6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Ordering Process</a:t>
          </a:r>
        </a:p>
      </dsp:txBody>
      <dsp:txXfrm>
        <a:off x="5535944" y="1342528"/>
        <a:ext cx="2514897" cy="2112514"/>
      </dsp:txXfrm>
    </dsp:sp>
    <dsp:sp modelId="{9729DFC0-0BE4-4321-82FF-7767A78CE429}">
      <dsp:nvSpPr>
        <dsp:cNvPr id="0" name=""/>
        <dsp:cNvSpPr/>
      </dsp:nvSpPr>
      <dsp:spPr>
        <a:xfrm>
          <a:off x="6265265" y="356688"/>
          <a:ext cx="1056257" cy="1056257"/>
        </a:xfrm>
        <a:prstGeom prst="ellipse">
          <a:avLst/>
        </a:prstGeom>
        <a:gradFill rotWithShape="0">
          <a:gsLst>
            <a:gs pos="0">
              <a:schemeClr val="accent5">
                <a:hueOff val="-603766"/>
                <a:satOff val="-6742"/>
                <a:lumOff val="-448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-603766"/>
                <a:satOff val="-6742"/>
                <a:lumOff val="-448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603766"/>
              <a:satOff val="-6742"/>
              <a:lumOff val="-448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419950" y="511373"/>
        <a:ext cx="746887" cy="746887"/>
      </dsp:txXfrm>
    </dsp:sp>
    <dsp:sp modelId="{A1FE8E8F-426C-4FA4-9139-9A5A634A3A6E}">
      <dsp:nvSpPr>
        <dsp:cNvPr id="0" name=""/>
        <dsp:cNvSpPr/>
      </dsp:nvSpPr>
      <dsp:spPr>
        <a:xfrm>
          <a:off x="5535944" y="3525387"/>
          <a:ext cx="2514897" cy="72"/>
        </a:xfrm>
        <a:prstGeom prst="rect">
          <a:avLst/>
        </a:prstGeom>
        <a:gradFill rotWithShape="0">
          <a:gsLst>
            <a:gs pos="0">
              <a:schemeClr val="accent5">
                <a:hueOff val="-754708"/>
                <a:satOff val="-8428"/>
                <a:lumOff val="-56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-754708"/>
                <a:satOff val="-8428"/>
                <a:lumOff val="-56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754708"/>
              <a:satOff val="-8428"/>
              <a:lumOff val="-56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A62508-4186-4F66-A294-F5C3391A553C}">
      <dsp:nvSpPr>
        <dsp:cNvPr id="0" name=""/>
        <dsp:cNvSpPr/>
      </dsp:nvSpPr>
      <dsp:spPr>
        <a:xfrm>
          <a:off x="8302332" y="4602"/>
          <a:ext cx="2514897" cy="3520856"/>
        </a:xfrm>
        <a:prstGeom prst="rect">
          <a:avLst/>
        </a:prstGeom>
        <a:solidFill>
          <a:schemeClr val="accent5">
            <a:tint val="40000"/>
            <a:alpha val="90000"/>
            <a:hueOff val="-532238"/>
            <a:satOff val="-14028"/>
            <a:lumOff val="-91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2238"/>
              <a:satOff val="-14028"/>
              <a:lumOff val="-91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Late Start</a:t>
          </a:r>
        </a:p>
      </dsp:txBody>
      <dsp:txXfrm>
        <a:off x="8302332" y="1342528"/>
        <a:ext cx="2514897" cy="2112514"/>
      </dsp:txXfrm>
    </dsp:sp>
    <dsp:sp modelId="{1567B0DD-BC84-4F14-8076-F75382A4B6FE}">
      <dsp:nvSpPr>
        <dsp:cNvPr id="0" name=""/>
        <dsp:cNvSpPr/>
      </dsp:nvSpPr>
      <dsp:spPr>
        <a:xfrm>
          <a:off x="9031652" y="356688"/>
          <a:ext cx="1056257" cy="1056257"/>
        </a:xfrm>
        <a:prstGeom prst="ellipse">
          <a:avLst/>
        </a:prstGeom>
        <a:gradFill rotWithShape="0">
          <a:gsLst>
            <a:gs pos="0">
              <a:schemeClr val="accent5">
                <a:hueOff val="-905649"/>
                <a:satOff val="-10113"/>
                <a:lumOff val="-672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-905649"/>
                <a:satOff val="-10113"/>
                <a:lumOff val="-672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905649"/>
              <a:satOff val="-10113"/>
              <a:lumOff val="-672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186337" y="511373"/>
        <a:ext cx="746887" cy="746887"/>
      </dsp:txXfrm>
    </dsp:sp>
    <dsp:sp modelId="{EE5087DC-6B0E-409E-8563-D62ECA9019ED}">
      <dsp:nvSpPr>
        <dsp:cNvPr id="0" name=""/>
        <dsp:cNvSpPr/>
      </dsp:nvSpPr>
      <dsp:spPr>
        <a:xfrm>
          <a:off x="8302332" y="3525387"/>
          <a:ext cx="2514897" cy="72"/>
        </a:xfrm>
        <a:prstGeom prst="rect">
          <a:avLst/>
        </a:prstGeom>
        <a:gradFill rotWithShape="0">
          <a:gsLst>
            <a:gs pos="0">
              <a:schemeClr val="accent5">
                <a:hueOff val="-1056591"/>
                <a:satOff val="-11799"/>
                <a:lumOff val="-78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-1056591"/>
                <a:satOff val="-11799"/>
                <a:lumOff val="-78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-1056591"/>
              <a:satOff val="-11799"/>
              <a:lumOff val="-784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9DE7A-11B5-47C4-9C26-FD8F2E617F16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5FF91-D553-4914-BBF5-3CE4577B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5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LI-ion: used to power the electronics, and emergency system power</a:t>
            </a:r>
          </a:p>
          <a:p>
            <a:r>
              <a:rPr lang="en-US"/>
              <a:t>Lead-Acid: Used to power Motors and Trimmers</a:t>
            </a:r>
            <a:endParaRPr lang="en-US">
              <a:cs typeface="Calibri"/>
            </a:endParaRPr>
          </a:p>
          <a:p>
            <a:r>
              <a:rPr lang="en-US"/>
              <a:t>Joseph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3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84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8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9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8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80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2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5FF91-D553-4914-BBF5-3CE4577BA6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3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7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3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274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53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75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4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3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1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4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3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6977-7A4F-4EB4-B728-6E9BD510254B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15718-C6F1-44E3-95A1-E0DDE8A0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69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E0005-F38B-42A7-9266-769870EEB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170943" cy="4329641"/>
          </a:xfrm>
        </p:spPr>
        <p:txBody>
          <a:bodyPr anchor="ctr">
            <a:normAutofit/>
          </a:bodyPr>
          <a:lstStyle/>
          <a:p>
            <a:r>
              <a:rPr lang="en-US" sz="5000"/>
              <a:t>Robotic Solar Farm Grass Cutting System Design Challenge (Egoat)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D1D0B-6558-4DC1-B618-A6B5008D4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674" y="965200"/>
            <a:ext cx="3567887" cy="4329641"/>
          </a:xfrm>
        </p:spPr>
        <p:txBody>
          <a:bodyPr anchor="ctr">
            <a:normAutofit/>
          </a:bodyPr>
          <a:lstStyle/>
          <a:p>
            <a:pPr algn="r"/>
            <a:r>
              <a:rPr lang="en-US"/>
              <a:t>Daniel </a:t>
            </a:r>
            <a:r>
              <a:rPr lang="en-US" err="1"/>
              <a:t>Corbellini</a:t>
            </a:r>
            <a:r>
              <a:rPr lang="en-US"/>
              <a:t>, EE</a:t>
            </a:r>
          </a:p>
          <a:p>
            <a:pPr algn="r"/>
            <a:r>
              <a:rPr lang="en-US"/>
              <a:t>      Tyler Bradley, EE</a:t>
            </a:r>
          </a:p>
          <a:p>
            <a:pPr algn="r"/>
            <a:r>
              <a:rPr lang="en-US"/>
              <a:t>      Joseph Morelli, EE</a:t>
            </a:r>
          </a:p>
          <a:p>
            <a:pPr algn="r"/>
            <a:r>
              <a:rPr lang="en-US"/>
              <a:t>      Nathaniel </a:t>
            </a:r>
            <a:r>
              <a:rPr lang="en-US" err="1"/>
              <a:t>McKain</a:t>
            </a:r>
            <a:r>
              <a:rPr lang="en-US"/>
              <a:t>, </a:t>
            </a:r>
            <a:r>
              <a:rPr lang="en-US" err="1"/>
              <a:t>CpE</a:t>
            </a:r>
          </a:p>
          <a:p>
            <a:pPr algn="r"/>
            <a:endParaRPr lang="en-US"/>
          </a:p>
          <a:p>
            <a:pPr algn="r"/>
            <a:r>
              <a:rPr lang="en-US"/>
              <a:t>Sponsors: OUC and Duke Energy</a:t>
            </a:r>
          </a:p>
        </p:txBody>
      </p:sp>
    </p:spTree>
    <p:extLst>
      <p:ext uri="{BB962C8B-B14F-4D97-AF65-F5344CB8AC3E}">
        <p14:creationId xmlns:p14="http://schemas.microsoft.com/office/powerpoint/2010/main" val="2959467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B853-DD7A-4DB0-9DC1-B2F8F83F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Batteries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71A69-54A0-49EB-A01E-FC087190B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sz="1600" dirty="0"/>
              <a:t>Lithium-Ion</a:t>
            </a:r>
          </a:p>
          <a:p>
            <a:r>
              <a:rPr lang="en-US" sz="1600" dirty="0"/>
              <a:t>High energy density</a:t>
            </a:r>
          </a:p>
          <a:p>
            <a:r>
              <a:rPr lang="en-US" sz="1600" dirty="0"/>
              <a:t>High charge efficiency</a:t>
            </a:r>
          </a:p>
          <a:p>
            <a:r>
              <a:rPr lang="en-US" sz="1600" dirty="0"/>
              <a:t>3.7 V</a:t>
            </a:r>
          </a:p>
          <a:p>
            <a:r>
              <a:rPr lang="en-US" sz="1600" dirty="0"/>
              <a:t>1500mAh</a:t>
            </a:r>
          </a:p>
          <a:p>
            <a:r>
              <a:rPr lang="en-US" sz="1600" dirty="0"/>
              <a:t>Dimensions of battery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4E1AD0CA-2574-4B22-B023-C29B7DEE4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2179" b="-1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7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339D0-E1D8-4665-960C-82B02729B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691" y="1408641"/>
            <a:ext cx="5079991" cy="823912"/>
          </a:xfrm>
        </p:spPr>
        <p:txBody>
          <a:bodyPr/>
          <a:lstStyle/>
          <a:p>
            <a:r>
              <a:rPr lang="en-US" dirty="0"/>
              <a:t>Lead-Acid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02E22-54CE-4B4B-BCBF-12845D70A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798" y="2489768"/>
            <a:ext cx="5311775" cy="3086019"/>
          </a:xfrm>
        </p:spPr>
        <p:txBody>
          <a:bodyPr/>
          <a:lstStyle/>
          <a:p>
            <a:r>
              <a:rPr lang="en-US" sz="2400" dirty="0"/>
              <a:t>Large power-to-weight ratio</a:t>
            </a:r>
          </a:p>
          <a:p>
            <a:r>
              <a:rPr lang="en-US" sz="2400" dirty="0"/>
              <a:t>Low cost</a:t>
            </a:r>
          </a:p>
          <a:p>
            <a:r>
              <a:rPr lang="en-US" sz="2400" dirty="0"/>
              <a:t>12 V</a:t>
            </a:r>
          </a:p>
          <a:p>
            <a:r>
              <a:rPr lang="en-US" sz="2400" dirty="0"/>
              <a:t>7 Ah</a:t>
            </a:r>
          </a:p>
          <a:p>
            <a:r>
              <a:rPr lang="en-US" sz="2400" dirty="0"/>
              <a:t>Dimensions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F8B22-02B3-4F31-BECB-0E28A60E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090" y="1060747"/>
            <a:ext cx="4109941" cy="1941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F14EC-23DB-4093-8F5E-888052B6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492" y="3531678"/>
            <a:ext cx="3636539" cy="22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7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D45E-B508-45BB-BA94-F4A7C4E5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6751948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Trimmer Battery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4B391-67D3-492F-A1A7-2F7FC09A4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194560"/>
            <a:ext cx="6770802" cy="402412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E233A-A49D-4294-8DC0-F8731DB0D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4" r="-2" b="8489"/>
          <a:stretch/>
        </p:blipFill>
        <p:spPr>
          <a:xfrm>
            <a:off x="8400446" y="1336566"/>
            <a:ext cx="2699540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85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3796-9B81-4AD5-80BC-842D81B5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582FF-E157-468A-BB29-8A721180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/>
              <a:t>Arduino Mega 2560</a:t>
            </a:r>
            <a:endParaRPr lang="en-US"/>
          </a:p>
          <a:p>
            <a:r>
              <a:rPr lang="en-US" sz="1600"/>
              <a:t>256 KB Flash Memory</a:t>
            </a:r>
          </a:p>
          <a:p>
            <a:r>
              <a:rPr lang="en-US" sz="1600"/>
              <a:t>Clock speed 16MHz</a:t>
            </a:r>
          </a:p>
          <a:p>
            <a:r>
              <a:rPr lang="en-US" sz="1600"/>
              <a:t>Operating Voltage 5V</a:t>
            </a:r>
          </a:p>
          <a:p>
            <a:r>
              <a:rPr lang="en-US" sz="1600"/>
              <a:t>Input Voltage 7-12V</a:t>
            </a:r>
          </a:p>
          <a:p>
            <a:r>
              <a:rPr lang="en-US" sz="1600"/>
              <a:t>54 digital input/output pins</a:t>
            </a:r>
          </a:p>
          <a:p>
            <a:endParaRPr lang="en-US" sz="1600"/>
          </a:p>
          <a:p>
            <a:pPr marL="0" indent="0">
              <a:buNone/>
            </a:pPr>
            <a:r>
              <a:rPr lang="en-US" sz="1600"/>
              <a:t>Arduino Uno</a:t>
            </a:r>
          </a:p>
          <a:p>
            <a:r>
              <a:rPr lang="en-US" sz="1600"/>
              <a:t>32 KB Flash memory </a:t>
            </a:r>
          </a:p>
          <a:p>
            <a:r>
              <a:rPr lang="en-US" sz="1600"/>
              <a:t>Clock Speed 16Mhz</a:t>
            </a:r>
          </a:p>
          <a:p>
            <a:r>
              <a:rPr lang="en-US" sz="1600"/>
              <a:t>14 digital Input/output pins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E4E5F-09FA-4228-93CD-47BCF82E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717" y="1440873"/>
            <a:ext cx="3875466" cy="2317014"/>
          </a:xfrm>
          <a:prstGeom prst="rect">
            <a:avLst/>
          </a:prstGeom>
        </p:spPr>
      </p:pic>
      <p:pic>
        <p:nvPicPr>
          <p:cNvPr id="5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F3DB5CD1-A8F6-4DF6-ACCE-EAC1804E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56" y="4134357"/>
            <a:ext cx="3251199" cy="2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7339-57F9-409A-BBD7-ED8ACCCE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886DE-899A-4837-A0FA-EED2E7B9B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/>
              <a:t>RPLidar</a:t>
            </a:r>
            <a:r>
              <a:rPr lang="en-US"/>
              <a:t> A1M8</a:t>
            </a:r>
          </a:p>
          <a:p>
            <a:r>
              <a:rPr lang="en-US"/>
              <a:t>360 degree omnidirectional laser scanner</a:t>
            </a:r>
          </a:p>
          <a:p>
            <a:r>
              <a:rPr lang="en-US"/>
              <a:t>12 meter range</a:t>
            </a:r>
          </a:p>
          <a:p>
            <a:r>
              <a:rPr lang="en-US"/>
              <a:t>8000 times sample rate</a:t>
            </a:r>
          </a:p>
          <a:p>
            <a:r>
              <a:rPr lang="en-US"/>
              <a:t>Configurable Scan Rate from 2-10Hz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Ultrasonic HC-SR04</a:t>
            </a:r>
          </a:p>
          <a:p>
            <a:pPr marL="285750" indent="-285750"/>
            <a:r>
              <a:rPr lang="en-US"/>
              <a:t>4 meter range</a:t>
            </a:r>
          </a:p>
          <a:p>
            <a:pPr marL="285750" indent="-285750"/>
            <a:r>
              <a:rPr lang="en-US"/>
              <a:t>Back up in case of Lidar Failure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8" name="Picture 8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DC8111CE-2A1E-4828-9C72-AC06A8D72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0" r="3" b="17148"/>
          <a:stretch/>
        </p:blipFill>
        <p:spPr>
          <a:xfrm>
            <a:off x="663032" y="3892417"/>
            <a:ext cx="3577880" cy="2443852"/>
          </a:xfrm>
          <a:prstGeom prst="rect">
            <a:avLst/>
          </a:prstGeom>
        </p:spPr>
      </p:pic>
      <p:pic>
        <p:nvPicPr>
          <p:cNvPr id="12" name="Picture 12" descr="A picture containing black, sitting, white, man&#10;&#10;Description generated with very high confidence">
            <a:extLst>
              <a:ext uri="{FF2B5EF4-FFF2-40B4-BE49-F238E27FC236}">
                <a16:creationId xmlns:a16="http://schemas.microsoft.com/office/drawing/2014/main" id="{F3381DD8-E919-4DAE-ADD4-D248B20F8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09" b="15185"/>
          <a:stretch/>
        </p:blipFill>
        <p:spPr>
          <a:xfrm>
            <a:off x="733205" y="1410106"/>
            <a:ext cx="3639127" cy="22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3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1A62-0C73-468F-B7A7-EA7E7A89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F2BCA-3BE8-425A-ABB6-0F41C8754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nRF24L01-RF 2.4GHz Wireless Transceiver Module</a:t>
            </a:r>
          </a:p>
          <a:p>
            <a:r>
              <a:rPr lang="en-US"/>
              <a:t>Max operating speed 2Mbps</a:t>
            </a:r>
          </a:p>
          <a:p>
            <a:r>
              <a:rPr lang="en-US"/>
              <a:t>Built-in CRC error detection</a:t>
            </a:r>
          </a:p>
          <a:p>
            <a:r>
              <a:rPr lang="en-US"/>
              <a:t>Built-in voltage regulator</a:t>
            </a:r>
          </a:p>
          <a:p>
            <a:r>
              <a:rPr lang="en-US"/>
              <a:t>Low power (1.9-3.6V), only 1uA on Power-down mode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9D11B-D0E9-45F4-842D-632A6F085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7" r="3" b="8632"/>
          <a:stretch/>
        </p:blipFill>
        <p:spPr>
          <a:xfrm>
            <a:off x="6985000" y="2501159"/>
            <a:ext cx="4521200" cy="34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ABBD-191D-46A7-9DA8-0705C4DB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chose 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3700-D907-4495-93B7-262CCE33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nigga</a:t>
            </a:r>
          </a:p>
        </p:txBody>
      </p:sp>
    </p:spTree>
    <p:extLst>
      <p:ext uri="{BB962C8B-B14F-4D97-AF65-F5344CB8AC3E}">
        <p14:creationId xmlns:p14="http://schemas.microsoft.com/office/powerpoint/2010/main" val="411592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AC45-F311-4C6D-96BF-1C902425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901532"/>
            <a:ext cx="4108882" cy="1293028"/>
          </a:xfrm>
        </p:spPr>
        <p:txBody>
          <a:bodyPr>
            <a:normAutofit/>
          </a:bodyPr>
          <a:lstStyle/>
          <a:p>
            <a:pPr algn="l"/>
            <a:r>
              <a:rPr lang="en-US"/>
              <a:t>GPS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FBC4-8564-47B4-8C39-9AEEC154B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NEO-6M GPS Module</a:t>
            </a:r>
          </a:p>
          <a:p>
            <a:r>
              <a:rPr lang="en-US"/>
              <a:t>On board memory chip</a:t>
            </a:r>
          </a:p>
          <a:p>
            <a:r>
              <a:rPr lang="en-US"/>
              <a:t>Back up battery</a:t>
            </a:r>
          </a:p>
          <a:p>
            <a:r>
              <a:rPr lang="en-US"/>
              <a:t>Integrates with a broad range of microcontrollers</a:t>
            </a:r>
          </a:p>
          <a:p>
            <a:r>
              <a:rPr lang="en-US"/>
              <a:t>Cost effective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7F580-BEFD-4268-A4AD-BF2054E7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617" y="2501159"/>
            <a:ext cx="3765966" cy="34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21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2141-05EF-43E3-8F24-A2F3EC49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/>
              <a:t>Fencing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D82AC-F382-4742-8170-4966B0E33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Perimeter around entire course to ensure we stay in bounds</a:t>
            </a:r>
          </a:p>
          <a:p>
            <a:r>
              <a:rPr lang="en-US"/>
              <a:t>Wire Generator – 555 Timer based circuit to a desired frequency</a:t>
            </a:r>
          </a:p>
          <a:p>
            <a:r>
              <a:rPr lang="en-US"/>
              <a:t>Frequency Sensor – LC tank circuit will resonate with generated frequency</a:t>
            </a:r>
          </a:p>
          <a:p>
            <a:r>
              <a:rPr lang="en-US"/>
              <a:t>Multiple sensors around </a:t>
            </a:r>
            <a:r>
              <a:rPr lang="en-US" err="1"/>
              <a:t>eGoat</a:t>
            </a:r>
            <a:endParaRPr lang="en-US"/>
          </a:p>
          <a:p>
            <a:r>
              <a:rPr lang="en-US"/>
              <a:t>Signal detection will allow us to calculate orientation or wire</a:t>
            </a:r>
          </a:p>
          <a:p>
            <a:endParaRPr lang="en-US"/>
          </a:p>
        </p:txBody>
      </p:sp>
      <p:pic>
        <p:nvPicPr>
          <p:cNvPr id="12" name="Graphic 6" descr="Wireless router">
            <a:extLst>
              <a:ext uri="{FF2B5EF4-FFF2-40B4-BE49-F238E27FC236}">
                <a16:creationId xmlns:a16="http://schemas.microsoft.com/office/drawing/2014/main" id="{4FF4685E-661D-4486-B836-527F6E693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9167" y="1606135"/>
            <a:ext cx="3644962" cy="36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2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9E13-8106-46BC-8CCD-4E9615CD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Drive Motor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F4B5E-F7BC-48E5-82F3-E6E32CB51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en-US"/>
              <a:t>Cytron 4 Channel</a:t>
            </a:r>
          </a:p>
          <a:p>
            <a:r>
              <a:rPr lang="en-US"/>
              <a:t>Bidirectional control for 4 brushed DC motors</a:t>
            </a:r>
          </a:p>
          <a:p>
            <a:r>
              <a:rPr lang="en-US"/>
              <a:t>Operating Voltage 7V to 25V DC</a:t>
            </a:r>
          </a:p>
          <a:p>
            <a:r>
              <a:rPr lang="en-US"/>
              <a:t>Has buttons for quick testing</a:t>
            </a:r>
          </a:p>
          <a:p>
            <a:r>
              <a:rPr lang="en-US"/>
              <a:t>LEDs for motor output state</a:t>
            </a:r>
          </a:p>
          <a:p>
            <a:r>
              <a:rPr lang="en-US"/>
              <a:t>Inputs compatible with Arduino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74BAA-3EF6-4F5F-A721-F46845D0C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511" y="2501159"/>
            <a:ext cx="4218178" cy="34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09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BE2A-068B-430A-8F2C-9AB61DC52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200"/>
              <a:t>Motivation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5B505A8-E698-46F9-B4F0-9AF92FCDA4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832695"/>
              </p:ext>
            </p:extLst>
          </p:nvPr>
        </p:nvGraphicFramePr>
        <p:xfrm>
          <a:off x="4678344" y="1127125"/>
          <a:ext cx="6403994" cy="508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2261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550C3-ADE2-4916-BBB4-72E961EDB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pPr algn="l"/>
            <a:r>
              <a:rPr lang="en-US"/>
              <a:t>STM32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76B27-3AB1-4378-8352-D71DF5D8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72 MHz frequency performance</a:t>
            </a:r>
          </a:p>
          <a:p>
            <a:r>
              <a:rPr lang="en-US"/>
              <a:t>128 Kbytes of Flash memory</a:t>
            </a:r>
          </a:p>
          <a:p>
            <a:r>
              <a:rPr lang="en-US"/>
              <a:t>26 I/O pins</a:t>
            </a:r>
          </a:p>
          <a:p>
            <a:r>
              <a:rPr lang="en-US"/>
              <a:t>9 communication interfaces</a:t>
            </a:r>
          </a:p>
          <a:p>
            <a:r>
              <a:rPr lang="en-US"/>
              <a:t>Low power mode</a:t>
            </a: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BC0A018E-7F5B-44F6-BF79-D172CDD8A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5" y="1622729"/>
            <a:ext cx="3644962" cy="37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6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CE10-5770-4018-8182-6B177946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pPr algn="l"/>
            <a:r>
              <a:rPr lang="en-US"/>
              <a:t>LM2596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12E8-6F7F-4650-AF1C-3292E1226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Switching voltage regulator</a:t>
            </a:r>
          </a:p>
          <a:p>
            <a:r>
              <a:rPr lang="en-US"/>
              <a:t>High current load with adjustable output voltage</a:t>
            </a:r>
          </a:p>
          <a:p>
            <a:r>
              <a:rPr lang="en-US"/>
              <a:t>Highly efficient and simple</a:t>
            </a:r>
          </a:p>
          <a:p>
            <a:r>
              <a:rPr lang="en-US"/>
              <a:t>Thermal shutdown and current limit protection</a:t>
            </a:r>
          </a:p>
          <a:p>
            <a:endParaRPr lang="en-US"/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2E32BB3B-2D41-4CE3-B96E-9B55B0A1F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5" y="1924182"/>
            <a:ext cx="3644962" cy="3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9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C5E-CBA1-492A-A1EA-C93C268F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100"/>
              <a:t>PCb Schematic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F324855-B55C-47D0-9BC4-65325AE7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00" y="1773758"/>
            <a:ext cx="5339490" cy="331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59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D864-E5B3-49F7-80DF-F2169619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8" y="673240"/>
            <a:ext cx="451099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/>
              <a:t>PCB Schematic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8A554-339B-402C-8E52-C0A80BC8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5" r="-3" b="-3"/>
          <a:stretch/>
        </p:blipFill>
        <p:spPr>
          <a:xfrm>
            <a:off x="1293000" y="1473946"/>
            <a:ext cx="4166300" cy="391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0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F66C-4377-4A1B-8F89-15B2A9A9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277" y="673240"/>
            <a:ext cx="303152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PCB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3F616-1ED2-4119-ABA1-03E1215C3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8" r="2" b="-43"/>
          <a:stretch/>
        </p:blipFill>
        <p:spPr>
          <a:xfrm>
            <a:off x="1" y="9"/>
            <a:ext cx="7796650" cy="71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9A696-1BAD-4AF6-A5A0-C0840089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/>
              <a:t>Safety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CBC92-36FA-4AEF-83BC-61317C71F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Kill switch on robot and RF kill switch</a:t>
            </a:r>
          </a:p>
          <a:p>
            <a:r>
              <a:rPr lang="en-US" dirty="0"/>
              <a:t>On board kill switches are Red Mushroom Emergency Stop Push Button Switch</a:t>
            </a:r>
          </a:p>
          <a:p>
            <a:r>
              <a:rPr lang="en-US" dirty="0"/>
              <a:t>Required to have both types of switches by employers</a:t>
            </a:r>
          </a:p>
          <a:p>
            <a:r>
              <a:rPr lang="en-US" dirty="0"/>
              <a:t>Perimeter fencing</a:t>
            </a:r>
          </a:p>
          <a:p>
            <a:r>
              <a:rPr lang="en-US" dirty="0"/>
              <a:t>Activates in less than 1s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A close up of a toy&#10;&#10;Description generated with high confidence">
            <a:extLst>
              <a:ext uri="{FF2B5EF4-FFF2-40B4-BE49-F238E27FC236}">
                <a16:creationId xmlns:a16="http://schemas.microsoft.com/office/drawing/2014/main" id="{BFDD8252-E2D5-4E94-9C3E-2C4F70CB0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238" y="1746491"/>
            <a:ext cx="3644962" cy="34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3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n&#10;&#10;Description automatically generated">
            <a:extLst>
              <a:ext uri="{FF2B5EF4-FFF2-40B4-BE49-F238E27FC236}">
                <a16:creationId xmlns:a16="http://schemas.microsoft.com/office/drawing/2014/main" id="{DB587822-3EB2-4C39-B244-DD0F5DA91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0" r="-2" b="23617"/>
          <a:stretch/>
        </p:blipFill>
        <p:spPr>
          <a:xfrm>
            <a:off x="6414043" y="1375866"/>
            <a:ext cx="2466491" cy="2683228"/>
          </a:xfrm>
          <a:custGeom>
            <a:avLst/>
            <a:gdLst/>
            <a:ahLst/>
            <a:cxnLst/>
            <a:rect l="l" t="t" r="r" b="b"/>
            <a:pathLst>
              <a:path w="2989398" h="2740475">
                <a:moveTo>
                  <a:pt x="618429" y="0"/>
                </a:moveTo>
                <a:lnTo>
                  <a:pt x="2989398" y="0"/>
                </a:lnTo>
                <a:lnTo>
                  <a:pt x="2989398" y="151959"/>
                </a:lnTo>
                <a:lnTo>
                  <a:pt x="2989398" y="1370238"/>
                </a:lnTo>
                <a:lnTo>
                  <a:pt x="2989398" y="2740475"/>
                </a:lnTo>
                <a:lnTo>
                  <a:pt x="0" y="2740475"/>
                </a:lnTo>
                <a:lnTo>
                  <a:pt x="0" y="151949"/>
                </a:lnTo>
                <a:lnTo>
                  <a:pt x="11940" y="92810"/>
                </a:lnTo>
                <a:cubicBezTo>
                  <a:pt x="27319" y="56449"/>
                  <a:pt x="56447" y="27321"/>
                  <a:pt x="92808" y="11942"/>
                </a:cubicBezTo>
                <a:lnTo>
                  <a:pt x="151947" y="2"/>
                </a:lnTo>
                <a:lnTo>
                  <a:pt x="618429" y="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86DF9-C4A5-4A48-9A5C-050CD0E9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Remote Kill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54525-2CF5-4920-9756-AB7A0923C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4753466" cy="4024125"/>
          </a:xfrm>
        </p:spPr>
        <p:txBody>
          <a:bodyPr>
            <a:normAutofit/>
          </a:bodyPr>
          <a:lstStyle/>
          <a:p>
            <a:r>
              <a:rPr lang="en-US" dirty="0"/>
              <a:t>How long takes to work</a:t>
            </a:r>
          </a:p>
          <a:p>
            <a:r>
              <a:rPr lang="en-US" dirty="0"/>
              <a:t>How made</a:t>
            </a:r>
          </a:p>
        </p:txBody>
      </p:sp>
      <p:pic>
        <p:nvPicPr>
          <p:cNvPr id="4" name="Picture 3" descr="A picture containing holding, man&#10;&#10;Description automatically generated">
            <a:extLst>
              <a:ext uri="{FF2B5EF4-FFF2-40B4-BE49-F238E27FC236}">
                <a16:creationId xmlns:a16="http://schemas.microsoft.com/office/drawing/2014/main" id="{217E5035-9617-4743-A04D-2474E57E4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81" r="-2" b="10332"/>
          <a:stretch/>
        </p:blipFill>
        <p:spPr>
          <a:xfrm>
            <a:off x="9028587" y="3061713"/>
            <a:ext cx="2053329" cy="2832779"/>
          </a:xfrm>
          <a:custGeom>
            <a:avLst/>
            <a:gdLst/>
            <a:ahLst/>
            <a:cxnLst/>
            <a:rect l="l" t="t" r="r" b="b"/>
            <a:pathLst>
              <a:path w="2488644" h="2893217">
                <a:moveTo>
                  <a:pt x="6640" y="0"/>
                </a:moveTo>
                <a:lnTo>
                  <a:pt x="2488644" y="0"/>
                </a:lnTo>
                <a:lnTo>
                  <a:pt x="2488644" y="1478584"/>
                </a:lnTo>
                <a:lnTo>
                  <a:pt x="2488644" y="1829101"/>
                </a:lnTo>
                <a:lnTo>
                  <a:pt x="2488644" y="2727776"/>
                </a:lnTo>
                <a:cubicBezTo>
                  <a:pt x="2488644" y="2819147"/>
                  <a:pt x="2414574" y="2893217"/>
                  <a:pt x="2323203" y="2893217"/>
                </a:cubicBezTo>
                <a:lnTo>
                  <a:pt x="896176" y="2893217"/>
                </a:lnTo>
                <a:lnTo>
                  <a:pt x="172081" y="2893217"/>
                </a:lnTo>
                <a:lnTo>
                  <a:pt x="0" y="2893217"/>
                </a:lnTo>
                <a:lnTo>
                  <a:pt x="0" y="140978"/>
                </a:lnTo>
                <a:lnTo>
                  <a:pt x="6640" y="14097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1542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0380C-2680-42DE-B70F-800472778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1" r="11462" b="4"/>
          <a:stretch/>
        </p:blipFill>
        <p:spPr>
          <a:xfrm>
            <a:off x="5349607" y="746125"/>
            <a:ext cx="3314451" cy="3358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9127C-1AF0-4378-98D4-82B3577D7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Mechanical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EB9B9-1BDE-4CB9-99C6-5282A16E4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4124395" cy="38541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Frame made out of aluminum</a:t>
            </a:r>
          </a:p>
          <a:p>
            <a:r>
              <a:rPr lang="en-US" sz="1600" dirty="0"/>
              <a:t>Plywood used for surface structures</a:t>
            </a:r>
          </a:p>
          <a:p>
            <a:r>
              <a:rPr lang="en-US" sz="1600" dirty="0"/>
              <a:t>3 Trimmers- 2 in the front, one in the middle</a:t>
            </a:r>
          </a:p>
          <a:p>
            <a:r>
              <a:rPr lang="en-US" sz="1600" dirty="0"/>
              <a:t>Small box is for batteries</a:t>
            </a:r>
          </a:p>
          <a:p>
            <a:r>
              <a:rPr lang="en-US" sz="1600" dirty="0"/>
              <a:t>Large Box houses the electronics</a:t>
            </a:r>
          </a:p>
          <a:p>
            <a:r>
              <a:rPr lang="en-US" sz="1600" dirty="0"/>
              <a:t>4-Wheels, 6in diameter</a:t>
            </a:r>
          </a:p>
          <a:p>
            <a:r>
              <a:rPr lang="en-US" sz="1600" dirty="0"/>
              <a:t>Each side connected with a chain.</a:t>
            </a:r>
          </a:p>
          <a:p>
            <a:r>
              <a:rPr lang="en-US" sz="1600" dirty="0"/>
              <a:t>Treaded rubber wheels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4" descr="A picture containing guitar, table, wooden&#10;&#10;Description generated with very high confidence">
            <a:extLst>
              <a:ext uri="{FF2B5EF4-FFF2-40B4-BE49-F238E27FC236}">
                <a16:creationId xmlns:a16="http://schemas.microsoft.com/office/drawing/2014/main" id="{FAD707AA-AF28-4F87-9246-141F6472B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9" b="4"/>
          <a:stretch/>
        </p:blipFill>
        <p:spPr>
          <a:xfrm rot="5400000">
            <a:off x="8392031" y="3241675"/>
            <a:ext cx="3532955" cy="269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6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095E9-698D-4D16-BB76-E6EF0273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734097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en-US"/>
              <a:t>Budget</a:t>
            </a:r>
          </a:p>
        </p:txBody>
      </p:sp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5B7FEDF6-97C8-4858-B80F-AFAC92C952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347720"/>
              </p:ext>
            </p:extLst>
          </p:nvPr>
        </p:nvGraphicFramePr>
        <p:xfrm>
          <a:off x="1751829" y="476249"/>
          <a:ext cx="8688343" cy="446371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95468">
                  <a:extLst>
                    <a:ext uri="{9D8B030D-6E8A-4147-A177-3AD203B41FA5}">
                      <a16:colId xmlns:a16="http://schemas.microsoft.com/office/drawing/2014/main" val="1995709349"/>
                    </a:ext>
                  </a:extLst>
                </a:gridCol>
                <a:gridCol w="1584467">
                  <a:extLst>
                    <a:ext uri="{9D8B030D-6E8A-4147-A177-3AD203B41FA5}">
                      <a16:colId xmlns:a16="http://schemas.microsoft.com/office/drawing/2014/main" val="3209876010"/>
                    </a:ext>
                  </a:extLst>
                </a:gridCol>
                <a:gridCol w="1684952">
                  <a:extLst>
                    <a:ext uri="{9D8B030D-6E8A-4147-A177-3AD203B41FA5}">
                      <a16:colId xmlns:a16="http://schemas.microsoft.com/office/drawing/2014/main" val="1464803155"/>
                    </a:ext>
                  </a:extLst>
                </a:gridCol>
                <a:gridCol w="1823456">
                  <a:extLst>
                    <a:ext uri="{9D8B030D-6E8A-4147-A177-3AD203B41FA5}">
                      <a16:colId xmlns:a16="http://schemas.microsoft.com/office/drawing/2014/main" val="498379155"/>
                    </a:ext>
                  </a:extLst>
                </a:gridCol>
              </a:tblGrid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Item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Quantity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Unit Price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Total Price</a:t>
                      </a:r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3484084512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Arduino Mega 25600 R3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$38.50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$38.50</a:t>
                      </a:r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849927914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Arduino Uno R3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$22.00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$22.00</a:t>
                      </a:r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3478603812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Arduino Motor Shield R3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$22.00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$22.00</a:t>
                      </a:r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432908778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Emergency Stop Button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$11.99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$11.99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3777319933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3.7V Li-Ion battery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$7.99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$15.58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3001463848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12V 7Ah Lead-Acid Battery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$17.75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$35.50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2735498919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DC-DC Voltage Regulator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$5.99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$5.99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3842951415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Transceiver Module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$9.99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$9.99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1350736065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DC Motor Controller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$34.95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$34.95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1669798019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GPS Module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$16.99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$16.99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4110183570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r>
                        <a:rPr lang="en-US" sz="1400"/>
                        <a:t>RPLiDAR</a:t>
                      </a:r>
                      <a:endParaRPr lang="en-US" sz="1400" err="1"/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$99.99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none" strike="noStrike" noProof="0"/>
                        <a:t>$99.99</a:t>
                      </a:r>
                      <a:endParaRPr lang="en-US" sz="1400"/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1086753150"/>
                  </a:ext>
                </a:extLst>
              </a:tr>
              <a:tr h="3188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/>
                        <a:t>Total Electronic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/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/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sng" strike="noStrike" noProof="0"/>
                        <a:t>$313.48</a:t>
                      </a:r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1347953894"/>
                  </a:ext>
                </a:extLst>
              </a:tr>
              <a:tr h="31883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/>
                        <a:t>Total Spent</a:t>
                      </a:r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/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/>
                    </a:p>
                  </a:txBody>
                  <a:tcPr marL="70689" marR="70689" marT="35345" marB="3534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u="sng" strike="noStrike" noProof="0"/>
                        <a:t>$1,059.02</a:t>
                      </a:r>
                    </a:p>
                  </a:txBody>
                  <a:tcPr marL="70689" marR="70689" marT="35345" marB="35345"/>
                </a:tc>
                <a:extLst>
                  <a:ext uri="{0D108BD9-81ED-4DB2-BD59-A6C34878D82A}">
                    <a16:rowId xmlns:a16="http://schemas.microsoft.com/office/drawing/2014/main" val="2522287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347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3C591-03EF-40A1-ABBC-62425465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851" y="764373"/>
            <a:ext cx="9070301" cy="1293028"/>
          </a:xfrm>
        </p:spPr>
        <p:txBody>
          <a:bodyPr>
            <a:normAutofit/>
          </a:bodyPr>
          <a:lstStyle/>
          <a:p>
            <a:pPr algn="ctr"/>
            <a:r>
              <a:rPr lang="en-US"/>
              <a:t>Work distribution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A455657-C41D-4DBD-94F5-BCB6E393B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915694"/>
              </p:ext>
            </p:extLst>
          </p:nvPr>
        </p:nvGraphicFramePr>
        <p:xfrm>
          <a:off x="1560851" y="2441051"/>
          <a:ext cx="9070301" cy="35300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5260">
                  <a:extLst>
                    <a:ext uri="{9D8B030D-6E8A-4147-A177-3AD203B41FA5}">
                      <a16:colId xmlns:a16="http://schemas.microsoft.com/office/drawing/2014/main" val="2965923077"/>
                    </a:ext>
                  </a:extLst>
                </a:gridCol>
                <a:gridCol w="1689260">
                  <a:extLst>
                    <a:ext uri="{9D8B030D-6E8A-4147-A177-3AD203B41FA5}">
                      <a16:colId xmlns:a16="http://schemas.microsoft.com/office/drawing/2014/main" val="3832856313"/>
                    </a:ext>
                  </a:extLst>
                </a:gridCol>
                <a:gridCol w="2023546">
                  <a:extLst>
                    <a:ext uri="{9D8B030D-6E8A-4147-A177-3AD203B41FA5}">
                      <a16:colId xmlns:a16="http://schemas.microsoft.com/office/drawing/2014/main" val="1574758842"/>
                    </a:ext>
                  </a:extLst>
                </a:gridCol>
                <a:gridCol w="2134975">
                  <a:extLst>
                    <a:ext uri="{9D8B030D-6E8A-4147-A177-3AD203B41FA5}">
                      <a16:colId xmlns:a16="http://schemas.microsoft.com/office/drawing/2014/main" val="237704145"/>
                    </a:ext>
                  </a:extLst>
                </a:gridCol>
                <a:gridCol w="1377260">
                  <a:extLst>
                    <a:ext uri="{9D8B030D-6E8A-4147-A177-3AD203B41FA5}">
                      <a16:colId xmlns:a16="http://schemas.microsoft.com/office/drawing/2014/main" val="2632744277"/>
                    </a:ext>
                  </a:extLst>
                </a:gridCol>
              </a:tblGrid>
              <a:tr h="706013">
                <a:tc>
                  <a:txBody>
                    <a:bodyPr/>
                    <a:lstStyle/>
                    <a:p>
                      <a:r>
                        <a:rPr lang="en-US" sz="3200"/>
                        <a:t>Name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Power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Sensors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Software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PCB</a:t>
                      </a:r>
                    </a:p>
                  </a:txBody>
                  <a:tcPr marL="160457" marR="160457" marT="80229" marB="80229"/>
                </a:tc>
                <a:extLst>
                  <a:ext uri="{0D108BD9-81ED-4DB2-BD59-A6C34878D82A}">
                    <a16:rowId xmlns:a16="http://schemas.microsoft.com/office/drawing/2014/main" val="2964179395"/>
                  </a:ext>
                </a:extLst>
              </a:tr>
              <a:tr h="706013">
                <a:tc>
                  <a:txBody>
                    <a:bodyPr/>
                    <a:lstStyle/>
                    <a:p>
                      <a:r>
                        <a:rPr lang="en-US" sz="3200"/>
                        <a:t>Daniel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extLst>
                  <a:ext uri="{0D108BD9-81ED-4DB2-BD59-A6C34878D82A}">
                    <a16:rowId xmlns:a16="http://schemas.microsoft.com/office/drawing/2014/main" val="2368204300"/>
                  </a:ext>
                </a:extLst>
              </a:tr>
              <a:tr h="706013">
                <a:tc>
                  <a:txBody>
                    <a:bodyPr/>
                    <a:lstStyle/>
                    <a:p>
                      <a:r>
                        <a:rPr lang="en-US" sz="3200"/>
                        <a:t>Tyler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extLst>
                  <a:ext uri="{0D108BD9-81ED-4DB2-BD59-A6C34878D82A}">
                    <a16:rowId xmlns:a16="http://schemas.microsoft.com/office/drawing/2014/main" val="1756970059"/>
                  </a:ext>
                </a:extLst>
              </a:tr>
              <a:tr h="706013">
                <a:tc>
                  <a:txBody>
                    <a:bodyPr/>
                    <a:lstStyle/>
                    <a:p>
                      <a:r>
                        <a:rPr lang="en-US" sz="3200"/>
                        <a:t>Joseph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extLst>
                  <a:ext uri="{0D108BD9-81ED-4DB2-BD59-A6C34878D82A}">
                    <a16:rowId xmlns:a16="http://schemas.microsoft.com/office/drawing/2014/main" val="897203879"/>
                  </a:ext>
                </a:extLst>
              </a:tr>
              <a:tr h="706013">
                <a:tc>
                  <a:txBody>
                    <a:bodyPr/>
                    <a:lstStyle/>
                    <a:p>
                      <a:r>
                        <a:rPr lang="en-US" sz="3200"/>
                        <a:t>Nathan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X</a:t>
                      </a:r>
                    </a:p>
                  </a:txBody>
                  <a:tcPr marL="160457" marR="160457" marT="80229" marB="80229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marL="160457" marR="160457" marT="80229" marB="80229"/>
                </a:tc>
                <a:extLst>
                  <a:ext uri="{0D108BD9-81ED-4DB2-BD59-A6C34878D82A}">
                    <a16:rowId xmlns:a16="http://schemas.microsoft.com/office/drawing/2014/main" val="3493695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08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9CA9-049E-4B7C-90B5-B12BB524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200"/>
              <a:t>Problems</a:t>
            </a:r>
          </a:p>
        </p:txBody>
      </p:sp>
      <p:graphicFrame>
        <p:nvGraphicFramePr>
          <p:cNvPr id="74" name="Content Placeholder 2">
            <a:extLst>
              <a:ext uri="{FF2B5EF4-FFF2-40B4-BE49-F238E27FC236}">
                <a16:creationId xmlns:a16="http://schemas.microsoft.com/office/drawing/2014/main" id="{581B1F8C-B0F4-43B7-9DF7-AD6878E0AE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170368"/>
              </p:ext>
            </p:extLst>
          </p:nvPr>
        </p:nvGraphicFramePr>
        <p:xfrm>
          <a:off x="4678344" y="1127125"/>
          <a:ext cx="6403994" cy="508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558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7AC9-575F-4B4B-B616-C527F54AF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Progress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2BA9B1-6637-403D-B3FF-5CCFEBF873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632132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1427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55DBA-628F-4536-895A-2F1F5062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Issues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8F5B2640-2B34-4A22-8178-B3A8D4DE38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168723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8855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D703-C621-4AEA-8B77-F11DB4AE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10" y="1803405"/>
            <a:ext cx="613299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Questions?</a:t>
            </a:r>
          </a:p>
        </p:txBody>
      </p:sp>
      <p:pic>
        <p:nvPicPr>
          <p:cNvPr id="20" name="Graphic 19" descr="Questions">
            <a:extLst>
              <a:ext uri="{FF2B5EF4-FFF2-40B4-BE49-F238E27FC236}">
                <a16:creationId xmlns:a16="http://schemas.microsoft.com/office/drawing/2014/main" id="{B78534E4-50BF-4F65-AD7D-B4112549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1659" y="1803405"/>
            <a:ext cx="2662321" cy="26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47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64CD-94C9-49D0-BA2E-547347B3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Goals and Objectives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B94C506-077D-463A-8C3B-824746FAC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213900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70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08E8E-3B02-4612-9612-265D7133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277" y="673240"/>
            <a:ext cx="303152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/>
              <a:t>Pictures of Course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6D4D3-DFF0-4B23-99D5-BBDCF816B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27"/>
          <a:stretch/>
        </p:blipFill>
        <p:spPr>
          <a:xfrm>
            <a:off x="471999" y="488844"/>
            <a:ext cx="3763204" cy="3526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A8E60D-61C7-45C6-A424-B33F0A6AD3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9094"/>
          <a:stretch/>
        </p:blipFill>
        <p:spPr>
          <a:xfrm>
            <a:off x="4401832" y="2669286"/>
            <a:ext cx="3060318" cy="37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4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728C5-A17D-4F9C-959A-516437FD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200"/>
              <a:t>Competition Requirements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E207C598-9CFA-48DA-9476-3985A361A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175321"/>
              </p:ext>
            </p:extLst>
          </p:nvPr>
        </p:nvGraphicFramePr>
        <p:xfrm>
          <a:off x="4678344" y="1127125"/>
          <a:ext cx="6403994" cy="508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9597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C25C-7D4B-4D35-A3E9-4863A04F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Electrical Specifications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16CD21-AA66-423A-9F60-8E026E83D8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626656"/>
              </p:ext>
            </p:extLst>
          </p:nvPr>
        </p:nvGraphicFramePr>
        <p:xfrm>
          <a:off x="685800" y="2564903"/>
          <a:ext cx="10820400" cy="328236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1282322355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1727471350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332211476"/>
                    </a:ext>
                  </a:extLst>
                </a:gridCol>
              </a:tblGrid>
              <a:tr h="468909">
                <a:tc>
                  <a:txBody>
                    <a:bodyPr/>
                    <a:lstStyle/>
                    <a:p>
                      <a:r>
                        <a:rPr lang="en-US" sz="2100"/>
                        <a:t>Component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Parameter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Design Specification</a:t>
                      </a:r>
                    </a:p>
                  </a:txBody>
                  <a:tcPr marL="106473" marR="106473" marT="53236" marB="53236"/>
                </a:tc>
                <a:extLst>
                  <a:ext uri="{0D108BD9-81ED-4DB2-BD59-A6C34878D82A}">
                    <a16:rowId xmlns:a16="http://schemas.microsoft.com/office/drawing/2014/main" val="2861124052"/>
                  </a:ext>
                </a:extLst>
              </a:tr>
              <a:tr h="468909">
                <a:tc>
                  <a:txBody>
                    <a:bodyPr/>
                    <a:lstStyle/>
                    <a:p>
                      <a:r>
                        <a:rPr lang="en-US" sz="2100"/>
                        <a:t>Battery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Discharge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1hr</a:t>
                      </a:r>
                    </a:p>
                  </a:txBody>
                  <a:tcPr marL="106473" marR="106473" marT="53236" marB="53236"/>
                </a:tc>
                <a:extLst>
                  <a:ext uri="{0D108BD9-81ED-4DB2-BD59-A6C34878D82A}">
                    <a16:rowId xmlns:a16="http://schemas.microsoft.com/office/drawing/2014/main" val="1753023614"/>
                  </a:ext>
                </a:extLst>
              </a:tr>
              <a:tr h="468909">
                <a:tc>
                  <a:txBody>
                    <a:bodyPr/>
                    <a:lstStyle/>
                    <a:p>
                      <a:r>
                        <a:rPr lang="en-US" sz="2100"/>
                        <a:t>Remote Kill Switch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Distance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50ft</a:t>
                      </a:r>
                    </a:p>
                  </a:txBody>
                  <a:tcPr marL="106473" marR="106473" marT="53236" marB="53236"/>
                </a:tc>
                <a:extLst>
                  <a:ext uri="{0D108BD9-81ED-4DB2-BD59-A6C34878D82A}">
                    <a16:rowId xmlns:a16="http://schemas.microsoft.com/office/drawing/2014/main" val="1319202293"/>
                  </a:ext>
                </a:extLst>
              </a:tr>
              <a:tr h="468909">
                <a:tc>
                  <a:txBody>
                    <a:bodyPr/>
                    <a:lstStyle/>
                    <a:p>
                      <a:r>
                        <a:rPr lang="en-US" sz="2100"/>
                        <a:t>Kill switch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Easily Accessible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On Top of Design</a:t>
                      </a:r>
                    </a:p>
                  </a:txBody>
                  <a:tcPr marL="106473" marR="106473" marT="53236" marB="53236"/>
                </a:tc>
                <a:extLst>
                  <a:ext uri="{0D108BD9-81ED-4DB2-BD59-A6C34878D82A}">
                    <a16:rowId xmlns:a16="http://schemas.microsoft.com/office/drawing/2014/main" val="3053614268"/>
                  </a:ext>
                </a:extLst>
              </a:tr>
              <a:tr h="468909">
                <a:tc>
                  <a:txBody>
                    <a:bodyPr/>
                    <a:lstStyle/>
                    <a:p>
                      <a:r>
                        <a:rPr lang="en-US" sz="2100"/>
                        <a:t>Drive Controller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Speed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~2mph</a:t>
                      </a:r>
                    </a:p>
                  </a:txBody>
                  <a:tcPr marL="106473" marR="106473" marT="53236" marB="53236"/>
                </a:tc>
                <a:extLst>
                  <a:ext uri="{0D108BD9-81ED-4DB2-BD59-A6C34878D82A}">
                    <a16:rowId xmlns:a16="http://schemas.microsoft.com/office/drawing/2014/main" val="2837529408"/>
                  </a:ext>
                </a:extLst>
              </a:tr>
              <a:tr h="468909">
                <a:tc>
                  <a:txBody>
                    <a:bodyPr/>
                    <a:lstStyle/>
                    <a:p>
                      <a:r>
                        <a:rPr lang="en-US" sz="2100"/>
                        <a:t>GPS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Location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10ft</a:t>
                      </a:r>
                    </a:p>
                  </a:txBody>
                  <a:tcPr marL="106473" marR="106473" marT="53236" marB="53236"/>
                </a:tc>
                <a:extLst>
                  <a:ext uri="{0D108BD9-81ED-4DB2-BD59-A6C34878D82A}">
                    <a16:rowId xmlns:a16="http://schemas.microsoft.com/office/drawing/2014/main" val="2133052838"/>
                  </a:ext>
                </a:extLst>
              </a:tr>
              <a:tr h="468909">
                <a:tc>
                  <a:txBody>
                    <a:bodyPr/>
                    <a:lstStyle/>
                    <a:p>
                      <a:r>
                        <a:rPr lang="en-US" sz="2100"/>
                        <a:t>Fencing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Perimeter</a:t>
                      </a:r>
                    </a:p>
                  </a:txBody>
                  <a:tcPr marL="106473" marR="106473" marT="53236" marB="53236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50x10ft</a:t>
                      </a:r>
                    </a:p>
                  </a:txBody>
                  <a:tcPr marL="106473" marR="106473" marT="53236" marB="53236"/>
                </a:tc>
                <a:extLst>
                  <a:ext uri="{0D108BD9-81ED-4DB2-BD59-A6C34878D82A}">
                    <a16:rowId xmlns:a16="http://schemas.microsoft.com/office/drawing/2014/main" val="218809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542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C25C-7D4B-4D35-A3E9-4863A04F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Mechanical Specifications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16CD21-AA66-423A-9F60-8E026E83D8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7127608"/>
              </p:ext>
            </p:extLst>
          </p:nvPr>
        </p:nvGraphicFramePr>
        <p:xfrm>
          <a:off x="980652" y="2730850"/>
          <a:ext cx="10230697" cy="3386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66060">
                  <a:extLst>
                    <a:ext uri="{9D8B030D-6E8A-4147-A177-3AD203B41FA5}">
                      <a16:colId xmlns:a16="http://schemas.microsoft.com/office/drawing/2014/main" val="1282322355"/>
                    </a:ext>
                  </a:extLst>
                </a:gridCol>
                <a:gridCol w="3092027">
                  <a:extLst>
                    <a:ext uri="{9D8B030D-6E8A-4147-A177-3AD203B41FA5}">
                      <a16:colId xmlns:a16="http://schemas.microsoft.com/office/drawing/2014/main" val="1727471350"/>
                    </a:ext>
                  </a:extLst>
                </a:gridCol>
                <a:gridCol w="4372610">
                  <a:extLst>
                    <a:ext uri="{9D8B030D-6E8A-4147-A177-3AD203B41FA5}">
                      <a16:colId xmlns:a16="http://schemas.microsoft.com/office/drawing/2014/main" val="2332211476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r>
                        <a:rPr lang="en-US" sz="3300"/>
                        <a:t>Component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Parameter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Design Specification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2861124052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/>
                        <a:t>Dimensions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Size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24x24x20in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31920229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/>
                        <a:t>Trimmer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Material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String based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053614268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/>
                        <a:t>Trimmer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Grass Length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3 to 6in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57804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94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3E8F-7AC1-4BFF-8303-094186E2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88665"/>
            <a:ext cx="3306744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/>
              <a:t>Overall Control System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C568A-B1BB-401F-97E1-5C4BE2C67984}"/>
              </a:ext>
            </a:extLst>
          </p:cNvPr>
          <p:cNvSpPr txBox="1"/>
          <p:nvPr/>
        </p:nvSpPr>
        <p:spPr>
          <a:xfrm>
            <a:off x="685801" y="2334827"/>
            <a:ext cx="3306742" cy="388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70C0"/>
                </a:solidFill>
              </a:rPr>
              <a:t>Blue: Daniel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C00000"/>
                </a:solidFill>
              </a:rPr>
              <a:t>Red: Nathan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Green: Tyler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00"/>
                </a:solidFill>
              </a:rPr>
              <a:t>Gold: Joseph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7FE07-95CD-44D4-AE3A-CF55075BFF84}"/>
              </a:ext>
            </a:extLst>
          </p:cNvPr>
          <p:cNvSpPr txBox="1"/>
          <p:nvPr/>
        </p:nvSpPr>
        <p:spPr>
          <a:xfrm>
            <a:off x="685800" y="4027404"/>
            <a:ext cx="31782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/>
              <a:t>Arrows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0000"/>
                </a:solidFill>
              </a:rPr>
              <a:t>Red: Power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Green: Data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166FD66-860B-4018-BE47-557FA07B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769" y="1228585"/>
            <a:ext cx="6162173" cy="48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2712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803</Words>
  <Application>Microsoft Office PowerPoint</Application>
  <PresentationFormat>Widescreen</PresentationFormat>
  <Paragraphs>279</Paragraphs>
  <Slides>32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Century Gothic</vt:lpstr>
      <vt:lpstr>Vapor Trail</vt:lpstr>
      <vt:lpstr>Robotic Solar Farm Grass Cutting System Design Challenge (Egoat)</vt:lpstr>
      <vt:lpstr>Motivation</vt:lpstr>
      <vt:lpstr>Problems</vt:lpstr>
      <vt:lpstr>Goals and Objectives</vt:lpstr>
      <vt:lpstr>Pictures of Course</vt:lpstr>
      <vt:lpstr>Competition Requirements</vt:lpstr>
      <vt:lpstr>Electrical Specifications</vt:lpstr>
      <vt:lpstr>Mechanical Specifications</vt:lpstr>
      <vt:lpstr>Overall Control System Design</vt:lpstr>
      <vt:lpstr>Batteries</vt:lpstr>
      <vt:lpstr>PowerPoint Presentation</vt:lpstr>
      <vt:lpstr>Trimmer Battery</vt:lpstr>
      <vt:lpstr>Processor</vt:lpstr>
      <vt:lpstr>Sensors</vt:lpstr>
      <vt:lpstr>Communication</vt:lpstr>
      <vt:lpstr>Why we chose rf</vt:lpstr>
      <vt:lpstr>GPS</vt:lpstr>
      <vt:lpstr>Fencing</vt:lpstr>
      <vt:lpstr>Drive Motor controller</vt:lpstr>
      <vt:lpstr>STM32</vt:lpstr>
      <vt:lpstr>LM2596</vt:lpstr>
      <vt:lpstr>PCb Schematic</vt:lpstr>
      <vt:lpstr>PCB Schematic</vt:lpstr>
      <vt:lpstr>PCB Layout</vt:lpstr>
      <vt:lpstr>Safety Features</vt:lpstr>
      <vt:lpstr>Remote Kill switch</vt:lpstr>
      <vt:lpstr>Mechanical Overview</vt:lpstr>
      <vt:lpstr>Budget</vt:lpstr>
      <vt:lpstr>Work distribution</vt:lpstr>
      <vt:lpstr>Project Progress</vt:lpstr>
      <vt:lpstr>Issues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 Solar Farm Grass Cutting System Design Challenge (Egoat)</dc:title>
  <dc:creator>Daniel Corbellini</dc:creator>
  <cp:lastModifiedBy>Daniel Corbellini</cp:lastModifiedBy>
  <cp:revision>4</cp:revision>
  <dcterms:created xsi:type="dcterms:W3CDTF">2020-04-09T21:47:35Z</dcterms:created>
  <dcterms:modified xsi:type="dcterms:W3CDTF">2020-04-12T21:22:06Z</dcterms:modified>
</cp:coreProperties>
</file>